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6"/>
  </p:handoutMasterIdLst>
  <p:sldIdLst>
    <p:sldId id="256" r:id="rId3"/>
    <p:sldId id="258" r:id="rId5"/>
    <p:sldId id="257" r:id="rId6"/>
    <p:sldId id="283" r:id="rId7"/>
    <p:sldId id="287" r:id="rId8"/>
    <p:sldId id="299" r:id="rId9"/>
    <p:sldId id="291" r:id="rId10"/>
    <p:sldId id="292" r:id="rId11"/>
    <p:sldId id="286" r:id="rId12"/>
    <p:sldId id="284" r:id="rId13"/>
    <p:sldId id="307" r:id="rId14"/>
    <p:sldId id="262" r:id="rId15"/>
    <p:sldId id="264" r:id="rId16"/>
    <p:sldId id="300" r:id="rId17"/>
    <p:sldId id="301" r:id="rId18"/>
    <p:sldId id="302" r:id="rId19"/>
    <p:sldId id="318" r:id="rId20"/>
    <p:sldId id="303" r:id="rId21"/>
    <p:sldId id="305" r:id="rId22"/>
    <p:sldId id="304" r:id="rId23"/>
    <p:sldId id="306" r:id="rId24"/>
    <p:sldId id="273" r:id="rId25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21"/>
        <p:guide pos="389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B1D179-D23D-41D4-AEEF-E4B9FEB06903}" type="doc">
      <dgm:prSet loTypeId="urn:microsoft.com/office/officeart/2005/8/layout/process1" loCatId="process" qsTypeId="urn:microsoft.com/office/officeart/2005/8/quickstyle/simple5" qsCatId="simple" csTypeId="urn:microsoft.com/office/officeart/2005/8/colors/accent1_2" csCatId="accent1" phldr="0"/>
      <dgm:spPr/>
    </dgm:pt>
    <dgm:pt modelId="{3F25DA44-7F3E-4C17-A40B-7F663FDBEA65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1954</a:t>
          </a:r>
          <a:endParaRPr lang="en-US" altLang="zh-CN"/>
        </a:p>
      </dgm:t>
    </dgm:pt>
    <dgm:pt modelId="{EE9066D1-3403-4469-8E8C-0D40A82430F2}" cxnId="{D3C5DEA7-7DF3-4A9F-B5AF-F734E2AAB6DE}" type="parTrans">
      <dgm:prSet/>
      <dgm:spPr/>
    </dgm:pt>
    <dgm:pt modelId="{8EC5AF5E-9C9F-410A-A755-A3EA5186F948}" cxnId="{D3C5DEA7-7DF3-4A9F-B5AF-F734E2AAB6DE}" type="sibTrans">
      <dgm:prSet/>
      <dgm:spPr/>
      <dgm:t>
        <a:bodyPr/>
        <a:p>
          <a:endParaRPr lang="zh-CN" altLang="en-US"/>
        </a:p>
      </dgm:t>
    </dgm:pt>
    <dgm:pt modelId="{2E2F4D3A-969C-4DB2-9FA9-5C4A40369351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1962</a:t>
          </a:r>
          <a:r>
            <a:rPr lang="en-US" altLang="zh-CN"/>
            <a:t/>
          </a:r>
          <a:endParaRPr lang="en-US" altLang="zh-CN"/>
        </a:p>
      </dgm:t>
    </dgm:pt>
    <dgm:pt modelId="{1E934BFE-4D40-486C-8784-F698A10C4CF5}" cxnId="{3E6CD4A1-FB7B-423D-923A-801CADB26E0F}" type="parTrans">
      <dgm:prSet/>
      <dgm:spPr/>
    </dgm:pt>
    <dgm:pt modelId="{EC1AFF77-9232-4EEB-95CB-85CEAB3B1FC0}" cxnId="{3E6CD4A1-FB7B-423D-923A-801CADB26E0F}" type="sibTrans">
      <dgm:prSet/>
      <dgm:spPr/>
      <dgm:t>
        <a:bodyPr/>
        <a:p>
          <a:endParaRPr lang="zh-CN" altLang="en-US"/>
        </a:p>
      </dgm:t>
    </dgm:pt>
    <dgm:pt modelId="{37B86CFA-59B5-46FA-8A6B-9FB187CE14DF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1979</a:t>
          </a:r>
          <a:r>
            <a:rPr lang="en-US" altLang="zh-CN"/>
            <a:t/>
          </a:r>
          <a:endParaRPr lang="en-US" altLang="zh-CN"/>
        </a:p>
      </dgm:t>
    </dgm:pt>
    <dgm:pt modelId="{9DABF4F3-A9E6-40B1-A863-AC9409CC14BB}" cxnId="{91D950CA-B1B9-4EA6-83E1-DD0F68E05BBC}" type="parTrans">
      <dgm:prSet/>
      <dgm:spPr/>
    </dgm:pt>
    <dgm:pt modelId="{18EFF3C3-47F9-402B-A3F3-E9310EA281B4}" cxnId="{91D950CA-B1B9-4EA6-83E1-DD0F68E05BBC}" type="sibTrans">
      <dgm:prSet/>
      <dgm:spPr/>
    </dgm:pt>
    <dgm:pt modelId="{66BB2B22-E7E7-480E-A6FD-4F4957189613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2001</a:t>
          </a:r>
          <a:r>
            <a:rPr lang="en-US"/>
            <a:t/>
          </a:r>
          <a:endParaRPr lang="en-US"/>
        </a:p>
      </dgm:t>
    </dgm:pt>
    <dgm:pt modelId="{BBB0C306-D040-4DA6-AD67-79738240BBF3}" cxnId="{CA51B5D6-280E-4930-AE4F-19991445EA43}" type="parTrans">
      <dgm:prSet/>
      <dgm:spPr/>
    </dgm:pt>
    <dgm:pt modelId="{76A34D2F-6B50-4185-8533-FADF6614E95E}" cxnId="{CA51B5D6-280E-4930-AE4F-19991445EA43}" type="sibTrans">
      <dgm:prSet/>
      <dgm:spPr/>
    </dgm:pt>
    <dgm:pt modelId="{BF708676-7EFC-4C81-9D3A-3E677EAC1C7B}" type="pres">
      <dgm:prSet presAssocID="{8EB1D179-D23D-41D4-AEEF-E4B9FEB06903}" presName="Name0" presStyleCnt="0">
        <dgm:presLayoutVars>
          <dgm:dir/>
          <dgm:resizeHandles val="exact"/>
        </dgm:presLayoutVars>
      </dgm:prSet>
      <dgm:spPr/>
    </dgm:pt>
    <dgm:pt modelId="{111DEAC9-5D4C-4A6A-A44E-082A26F60596}" type="pres">
      <dgm:prSet presAssocID="{3F25DA44-7F3E-4C17-A40B-7F663FDBEA65}" presName="node" presStyleLbl="node1" presStyleIdx="0" presStyleCnt="4">
        <dgm:presLayoutVars>
          <dgm:bulletEnabled val="1"/>
        </dgm:presLayoutVars>
      </dgm:prSet>
      <dgm:spPr/>
    </dgm:pt>
    <dgm:pt modelId="{8A5CF0CE-3323-464D-9C63-05C1BDB053F5}" type="pres">
      <dgm:prSet presAssocID="{8EC5AF5E-9C9F-410A-A755-A3EA5186F948}" presName="sibTrans" presStyleLbl="sibTrans2D1" presStyleIdx="0" presStyleCnt="3"/>
      <dgm:spPr/>
    </dgm:pt>
    <dgm:pt modelId="{5FA465F6-7607-499F-BFB2-52F4E071FB67}" type="pres">
      <dgm:prSet presAssocID="{8EC5AF5E-9C9F-410A-A755-A3EA5186F948}" presName="connectorText" presStyleCnt="0"/>
      <dgm:spPr/>
    </dgm:pt>
    <dgm:pt modelId="{552FB8E7-A5FB-4CC3-94C3-CE0BDF19F9F1}" type="pres">
      <dgm:prSet presAssocID="{2E2F4D3A-969C-4DB2-9FA9-5C4A40369351}" presName="node" presStyleLbl="node1" presStyleIdx="1" presStyleCnt="4">
        <dgm:presLayoutVars>
          <dgm:bulletEnabled val="1"/>
        </dgm:presLayoutVars>
      </dgm:prSet>
      <dgm:spPr/>
    </dgm:pt>
    <dgm:pt modelId="{353C3794-50AA-4D44-83C9-CE28317C3317}" type="pres">
      <dgm:prSet presAssocID="{EC1AFF77-9232-4EEB-95CB-85CEAB3B1FC0}" presName="sibTrans" presStyleLbl="sibTrans2D1" presStyleIdx="1" presStyleCnt="3"/>
      <dgm:spPr/>
    </dgm:pt>
    <dgm:pt modelId="{5AFF040D-0639-4120-9E39-DA822CF9F321}" type="pres">
      <dgm:prSet presAssocID="{EC1AFF77-9232-4EEB-95CB-85CEAB3B1FC0}" presName="connectorText" presStyleCnt="0"/>
      <dgm:spPr/>
    </dgm:pt>
    <dgm:pt modelId="{A1E15D63-E1FF-4A28-A04F-A2B65927BC31}" type="pres">
      <dgm:prSet presAssocID="{37B86CFA-59B5-46FA-8A6B-9FB187CE14DF}" presName="node" presStyleLbl="node1" presStyleIdx="2" presStyleCnt="4">
        <dgm:presLayoutVars>
          <dgm:bulletEnabled val="1"/>
        </dgm:presLayoutVars>
      </dgm:prSet>
      <dgm:spPr/>
    </dgm:pt>
    <dgm:pt modelId="{6675A92A-A6E1-4728-B120-54E28B363BED}" type="pres">
      <dgm:prSet presAssocID="{18EFF3C3-47F9-402B-A3F3-E9310EA281B4}" presName="sibTrans" presStyleLbl="sibTrans2D1" presStyleIdx="2" presStyleCnt="3"/>
      <dgm:spPr/>
    </dgm:pt>
    <dgm:pt modelId="{84E63A6D-A131-423F-8BC7-A9EF70817A0D}" type="pres">
      <dgm:prSet presAssocID="{18EFF3C3-47F9-402B-A3F3-E9310EA281B4}" presName="connectorText" presStyleCnt="0"/>
      <dgm:spPr/>
    </dgm:pt>
    <dgm:pt modelId="{B42FAAB6-2B07-42E4-9201-95E5E2A7653D}" type="pres">
      <dgm:prSet presAssocID="{66BB2B22-E7E7-480E-A6FD-4F4957189613}" presName="node" presStyleLbl="node1" presStyleIdx="3" presStyleCnt="4">
        <dgm:presLayoutVars>
          <dgm:bulletEnabled val="1"/>
        </dgm:presLayoutVars>
      </dgm:prSet>
      <dgm:spPr/>
    </dgm:pt>
  </dgm:ptLst>
  <dgm:cxnLst>
    <dgm:cxn modelId="{D3C5DEA7-7DF3-4A9F-B5AF-F734E2AAB6DE}" srcId="{8EB1D179-D23D-41D4-AEEF-E4B9FEB06903}" destId="{3F25DA44-7F3E-4C17-A40B-7F663FDBEA65}" srcOrd="0" destOrd="0" parTransId="{EE9066D1-3403-4469-8E8C-0D40A82430F2}" sibTransId="{8EC5AF5E-9C9F-410A-A755-A3EA5186F948}"/>
    <dgm:cxn modelId="{3E6CD4A1-FB7B-423D-923A-801CADB26E0F}" srcId="{8EB1D179-D23D-41D4-AEEF-E4B9FEB06903}" destId="{2E2F4D3A-969C-4DB2-9FA9-5C4A40369351}" srcOrd="1" destOrd="0" parTransId="{1E934BFE-4D40-486C-8784-F698A10C4CF5}" sibTransId="{EC1AFF77-9232-4EEB-95CB-85CEAB3B1FC0}"/>
    <dgm:cxn modelId="{91D950CA-B1B9-4EA6-83E1-DD0F68E05BBC}" srcId="{8EB1D179-D23D-41D4-AEEF-E4B9FEB06903}" destId="{37B86CFA-59B5-46FA-8A6B-9FB187CE14DF}" srcOrd="2" destOrd="0" parTransId="{9DABF4F3-A9E6-40B1-A863-AC9409CC14BB}" sibTransId="{18EFF3C3-47F9-402B-A3F3-E9310EA281B4}"/>
    <dgm:cxn modelId="{CA51B5D6-280E-4930-AE4F-19991445EA43}" srcId="{8EB1D179-D23D-41D4-AEEF-E4B9FEB06903}" destId="{66BB2B22-E7E7-480E-A6FD-4F4957189613}" srcOrd="3" destOrd="0" parTransId="{BBB0C306-D040-4DA6-AD67-79738240BBF3}" sibTransId="{76A34D2F-6B50-4185-8533-FADF6614E95E}"/>
    <dgm:cxn modelId="{2AA6EFD0-15CB-4310-A9FD-FA9CFEED75A2}" type="presOf" srcId="{8EB1D179-D23D-41D4-AEEF-E4B9FEB06903}" destId="{BF708676-7EFC-4C81-9D3A-3E677EAC1C7B}" srcOrd="0" destOrd="0" presId="urn:microsoft.com/office/officeart/2005/8/layout/process1"/>
    <dgm:cxn modelId="{D9FD0DC3-D414-4DB8-BACC-C0ACAEBF8A17}" type="presParOf" srcId="{BF708676-7EFC-4C81-9D3A-3E677EAC1C7B}" destId="{111DEAC9-5D4C-4A6A-A44E-082A26F60596}" srcOrd="0" destOrd="0" presId="urn:microsoft.com/office/officeart/2005/8/layout/process1"/>
    <dgm:cxn modelId="{D66787C5-E7D5-4C0C-97C1-1F4561042050}" type="presOf" srcId="{3F25DA44-7F3E-4C17-A40B-7F663FDBEA65}" destId="{111DEAC9-5D4C-4A6A-A44E-082A26F60596}" srcOrd="0" destOrd="0" presId="urn:microsoft.com/office/officeart/2005/8/layout/process1"/>
    <dgm:cxn modelId="{9D1AB9E7-89A0-4871-B49C-042B1B20C34E}" type="presParOf" srcId="{BF708676-7EFC-4C81-9D3A-3E677EAC1C7B}" destId="{8A5CF0CE-3323-464D-9C63-05C1BDB053F5}" srcOrd="1" destOrd="0" presId="urn:microsoft.com/office/officeart/2005/8/layout/process1"/>
    <dgm:cxn modelId="{62AD12EE-DE61-40C7-A0FA-A73D56544A5E}" type="presOf" srcId="{8EC5AF5E-9C9F-410A-A755-A3EA5186F948}" destId="{8A5CF0CE-3323-464D-9C63-05C1BDB053F5}" srcOrd="0" destOrd="0" presId="urn:microsoft.com/office/officeart/2005/8/layout/process1"/>
    <dgm:cxn modelId="{3D32B015-B21A-4789-9A05-60202FDD0BDA}" type="presParOf" srcId="{8A5CF0CE-3323-464D-9C63-05C1BDB053F5}" destId="{5FA465F6-7607-499F-BFB2-52F4E071FB67}" srcOrd="0" destOrd="1" presId="urn:microsoft.com/office/officeart/2005/8/layout/process1"/>
    <dgm:cxn modelId="{00472C3E-3C36-45D9-A438-81B49836501F}" type="presOf" srcId="{8EC5AF5E-9C9F-410A-A755-A3EA5186F948}" destId="{5FA465F6-7607-499F-BFB2-52F4E071FB67}" srcOrd="1" destOrd="0" presId="urn:microsoft.com/office/officeart/2005/8/layout/process1"/>
    <dgm:cxn modelId="{B32E1F95-BE8B-4989-8A02-048B3304F7EB}" type="presParOf" srcId="{BF708676-7EFC-4C81-9D3A-3E677EAC1C7B}" destId="{552FB8E7-A5FB-4CC3-94C3-CE0BDF19F9F1}" srcOrd="2" destOrd="0" presId="urn:microsoft.com/office/officeart/2005/8/layout/process1"/>
    <dgm:cxn modelId="{442B6910-DDC6-4197-8BC0-F08A7337D96F}" type="presOf" srcId="{2E2F4D3A-969C-4DB2-9FA9-5C4A40369351}" destId="{552FB8E7-A5FB-4CC3-94C3-CE0BDF19F9F1}" srcOrd="0" destOrd="0" presId="urn:microsoft.com/office/officeart/2005/8/layout/process1"/>
    <dgm:cxn modelId="{E969CF0C-B9E0-40B5-906C-220939F4ADFA}" type="presParOf" srcId="{BF708676-7EFC-4C81-9D3A-3E677EAC1C7B}" destId="{353C3794-50AA-4D44-83C9-CE28317C3317}" srcOrd="3" destOrd="0" presId="urn:microsoft.com/office/officeart/2005/8/layout/process1"/>
    <dgm:cxn modelId="{D81AB525-9DD1-4860-857C-6B429DDF1AC2}" type="presOf" srcId="{EC1AFF77-9232-4EEB-95CB-85CEAB3B1FC0}" destId="{353C3794-50AA-4D44-83C9-CE28317C3317}" srcOrd="0" destOrd="0" presId="urn:microsoft.com/office/officeart/2005/8/layout/process1"/>
    <dgm:cxn modelId="{BE17CE50-4542-4857-989A-3A340204AE06}" type="presParOf" srcId="{353C3794-50AA-4D44-83C9-CE28317C3317}" destId="{5AFF040D-0639-4120-9E39-DA822CF9F321}" srcOrd="0" destOrd="3" presId="urn:microsoft.com/office/officeart/2005/8/layout/process1"/>
    <dgm:cxn modelId="{FC1A7561-8C9C-4B0C-B508-D28016028AF6}" type="presOf" srcId="{EC1AFF77-9232-4EEB-95CB-85CEAB3B1FC0}" destId="{5AFF040D-0639-4120-9E39-DA822CF9F321}" srcOrd="1" destOrd="0" presId="urn:microsoft.com/office/officeart/2005/8/layout/process1"/>
    <dgm:cxn modelId="{87BE53B1-FE90-4C8A-BFD8-435BF481DF53}" type="presParOf" srcId="{BF708676-7EFC-4C81-9D3A-3E677EAC1C7B}" destId="{A1E15D63-E1FF-4A28-A04F-A2B65927BC31}" srcOrd="4" destOrd="0" presId="urn:microsoft.com/office/officeart/2005/8/layout/process1"/>
    <dgm:cxn modelId="{BC5B819C-AB4A-4097-9F79-1B7F51B97198}" type="presOf" srcId="{37B86CFA-59B5-46FA-8A6B-9FB187CE14DF}" destId="{A1E15D63-E1FF-4A28-A04F-A2B65927BC31}" srcOrd="0" destOrd="0" presId="urn:microsoft.com/office/officeart/2005/8/layout/process1"/>
    <dgm:cxn modelId="{B69B4523-9795-48BF-8636-77D35CC56340}" type="presParOf" srcId="{BF708676-7EFC-4C81-9D3A-3E677EAC1C7B}" destId="{6675A92A-A6E1-4728-B120-54E28B363BED}" srcOrd="5" destOrd="0" presId="urn:microsoft.com/office/officeart/2005/8/layout/process1"/>
    <dgm:cxn modelId="{BA90F9D3-7CDE-4CFC-AC8A-DBE654DF16C7}" type="presOf" srcId="{18EFF3C3-47F9-402B-A3F3-E9310EA281B4}" destId="{6675A92A-A6E1-4728-B120-54E28B363BED}" srcOrd="0" destOrd="0" presId="urn:microsoft.com/office/officeart/2005/8/layout/process1"/>
    <dgm:cxn modelId="{501104E0-9BD8-4048-9D0C-41D7933A697B}" type="presParOf" srcId="{6675A92A-A6E1-4728-B120-54E28B363BED}" destId="{84E63A6D-A131-423F-8BC7-A9EF70817A0D}" srcOrd="0" destOrd="5" presId="urn:microsoft.com/office/officeart/2005/8/layout/process1"/>
    <dgm:cxn modelId="{CC73E902-8711-49A7-8EB8-4E934B8F4124}" type="presOf" srcId="{18EFF3C3-47F9-402B-A3F3-E9310EA281B4}" destId="{84E63A6D-A131-423F-8BC7-A9EF70817A0D}" srcOrd="1" destOrd="0" presId="urn:microsoft.com/office/officeart/2005/8/layout/process1"/>
    <dgm:cxn modelId="{F5AE88C9-6BE4-4DAF-9967-3073F8F8840A}" type="presParOf" srcId="{BF708676-7EFC-4C81-9D3A-3E677EAC1C7B}" destId="{B42FAAB6-2B07-42E4-9201-95E5E2A7653D}" srcOrd="6" destOrd="0" presId="urn:microsoft.com/office/officeart/2005/8/layout/process1"/>
    <dgm:cxn modelId="{D7E5E70B-D1CA-4BAA-91A0-F298FBE0F6D9}" type="presOf" srcId="{66BB2B22-E7E7-480E-A6FD-4F4957189613}" destId="{B42FAAB6-2B07-42E4-9201-95E5E2A7653D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B1D179-D23D-41D4-AEEF-E4B9FEB06903}" type="doc">
      <dgm:prSet loTypeId="process" loCatId="process" qsTypeId="urn:microsoft.com/office/officeart/2005/8/quickstyle/simple5" qsCatId="simple" csTypeId="urn:microsoft.com/office/officeart/2005/8/colors/accent1_2" csCatId="accent1" phldr="0"/>
      <dgm:spPr/>
    </dgm:pt>
    <dgm:pt modelId="{3F25DA44-7F3E-4C17-A40B-7F663FDBEA65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编撰总则编</a:t>
          </a:r>
          <a:endParaRPr lang="en-US" altLang="zh-CN"/>
        </a:p>
      </dgm:t>
    </dgm:pt>
    <dgm:pt modelId="{EE9066D1-3403-4469-8E8C-0D40A82430F2}" cxnId="{79ACA52B-27CF-4D7A-8EFA-9382A099BF97}" type="parTrans">
      <dgm:prSet/>
      <dgm:spPr/>
    </dgm:pt>
    <dgm:pt modelId="{8EC5AF5E-9C9F-410A-A755-A3EA5186F948}" cxnId="{79ACA52B-27CF-4D7A-8EFA-9382A099BF97}" type="sibTrans">
      <dgm:prSet/>
      <dgm:spPr/>
      <dgm:t>
        <a:bodyPr/>
        <a:p>
          <a:endParaRPr lang="zh-CN" altLang="en-US"/>
        </a:p>
      </dgm:t>
    </dgm:pt>
    <dgm:pt modelId="{2E2F4D3A-969C-4DB2-9FA9-5C4A40369351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编撰各分编</a:t>
          </a:r>
          <a:endParaRPr lang="en-US" altLang="zh-CN"/>
        </a:p>
      </dgm:t>
    </dgm:pt>
    <dgm:pt modelId="{1E934BFE-4D40-486C-8784-F698A10C4CF5}" cxnId="{C812B7AE-981B-4980-953D-141612EACF59}" type="parTrans">
      <dgm:prSet/>
      <dgm:spPr/>
    </dgm:pt>
    <dgm:pt modelId="{EC1AFF77-9232-4EEB-95CB-85CEAB3B1FC0}" cxnId="{C812B7AE-981B-4980-953D-141612EACF59}" type="sibTrans">
      <dgm:prSet/>
      <dgm:spPr/>
      <dgm:t>
        <a:bodyPr/>
        <a:p>
          <a:endParaRPr lang="zh-CN" altLang="en-US"/>
        </a:p>
      </dgm:t>
    </dgm:pt>
    <dgm:pt modelId="{37B86CFA-59B5-46FA-8A6B-9FB187CE14DF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合并为草案</a:t>
          </a:r>
          <a:endParaRPr lang="en-US" altLang="zh-CN"/>
        </a:p>
      </dgm:t>
    </dgm:pt>
    <dgm:pt modelId="{9DABF4F3-A9E6-40B1-A863-AC9409CC14BB}" cxnId="{65096217-81A1-4058-90F7-82D47B3600E4}" type="parTrans">
      <dgm:prSet/>
      <dgm:spPr/>
    </dgm:pt>
    <dgm:pt modelId="{18EFF3C3-47F9-402B-A3F3-E9310EA281B4}" cxnId="{65096217-81A1-4058-90F7-82D47B3600E4}" type="sibTrans">
      <dgm:prSet/>
      <dgm:spPr/>
    </dgm:pt>
    <dgm:pt modelId="{BF708676-7EFC-4C81-9D3A-3E677EAC1C7B}" type="pres">
      <dgm:prSet presAssocID="{8EB1D179-D23D-41D4-AEEF-E4B9FEB06903}" presName="Name0" presStyleCnt="0">
        <dgm:presLayoutVars>
          <dgm:dir/>
          <dgm:resizeHandles val="exact"/>
        </dgm:presLayoutVars>
      </dgm:prSet>
      <dgm:spPr/>
    </dgm:pt>
    <dgm:pt modelId="{111DEAC9-5D4C-4A6A-A44E-082A26F60596}" type="pres">
      <dgm:prSet presAssocID="{3F25DA44-7F3E-4C17-A40B-7F663FDBEA65}" presName="node" presStyleLbl="node1" presStyleIdx="0" presStyleCnt="3">
        <dgm:presLayoutVars>
          <dgm:bulletEnabled val="1"/>
        </dgm:presLayoutVars>
      </dgm:prSet>
      <dgm:spPr/>
    </dgm:pt>
    <dgm:pt modelId="{8A5CF0CE-3323-464D-9C63-05C1BDB053F5}" type="pres">
      <dgm:prSet presAssocID="{8EC5AF5E-9C9F-410A-A755-A3EA5186F948}" presName="sibTrans" presStyleLbl="sibTrans2D1" presStyleIdx="0" presStyleCnt="2"/>
      <dgm:spPr/>
    </dgm:pt>
    <dgm:pt modelId="{5FA465F6-7607-499F-BFB2-52F4E071FB67}" type="pres">
      <dgm:prSet presAssocID="{8EC5AF5E-9C9F-410A-A755-A3EA5186F948}" presName="connectorText" presStyleCnt="0"/>
      <dgm:spPr/>
    </dgm:pt>
    <dgm:pt modelId="{552FB8E7-A5FB-4CC3-94C3-CE0BDF19F9F1}" type="pres">
      <dgm:prSet presAssocID="{2E2F4D3A-969C-4DB2-9FA9-5C4A40369351}" presName="node" presStyleLbl="node1" presStyleIdx="1" presStyleCnt="3">
        <dgm:presLayoutVars>
          <dgm:bulletEnabled val="1"/>
        </dgm:presLayoutVars>
      </dgm:prSet>
      <dgm:spPr/>
    </dgm:pt>
    <dgm:pt modelId="{353C3794-50AA-4D44-83C9-CE28317C3317}" type="pres">
      <dgm:prSet presAssocID="{EC1AFF77-9232-4EEB-95CB-85CEAB3B1FC0}" presName="sibTrans" presStyleLbl="sibTrans2D1" presStyleIdx="1" presStyleCnt="2"/>
      <dgm:spPr/>
    </dgm:pt>
    <dgm:pt modelId="{5AFF040D-0639-4120-9E39-DA822CF9F321}" type="pres">
      <dgm:prSet presAssocID="{EC1AFF77-9232-4EEB-95CB-85CEAB3B1FC0}" presName="connectorText" presStyleCnt="0"/>
      <dgm:spPr/>
    </dgm:pt>
    <dgm:pt modelId="{A1E15D63-E1FF-4A28-A04F-A2B65927BC31}" type="pres">
      <dgm:prSet presAssocID="{37B86CFA-59B5-46FA-8A6B-9FB187CE14DF}" presName="node" presStyleLbl="node1" presStyleIdx="2" presStyleCnt="3">
        <dgm:presLayoutVars>
          <dgm:bulletEnabled val="1"/>
        </dgm:presLayoutVars>
      </dgm:prSet>
      <dgm:spPr/>
    </dgm:pt>
  </dgm:ptLst>
  <dgm:cxnLst>
    <dgm:cxn modelId="{79ACA52B-27CF-4D7A-8EFA-9382A099BF97}" srcId="{8EB1D179-D23D-41D4-AEEF-E4B9FEB06903}" destId="{3F25DA44-7F3E-4C17-A40B-7F663FDBEA65}" srcOrd="0" destOrd="0" parTransId="{EE9066D1-3403-4469-8E8C-0D40A82430F2}" sibTransId="{8EC5AF5E-9C9F-410A-A755-A3EA5186F948}"/>
    <dgm:cxn modelId="{C812B7AE-981B-4980-953D-141612EACF59}" srcId="{8EB1D179-D23D-41D4-AEEF-E4B9FEB06903}" destId="{2E2F4D3A-969C-4DB2-9FA9-5C4A40369351}" srcOrd="1" destOrd="0" parTransId="{1E934BFE-4D40-486C-8784-F698A10C4CF5}" sibTransId="{EC1AFF77-9232-4EEB-95CB-85CEAB3B1FC0}"/>
    <dgm:cxn modelId="{65096217-81A1-4058-90F7-82D47B3600E4}" srcId="{8EB1D179-D23D-41D4-AEEF-E4B9FEB06903}" destId="{37B86CFA-59B5-46FA-8A6B-9FB187CE14DF}" srcOrd="2" destOrd="0" parTransId="{9DABF4F3-A9E6-40B1-A863-AC9409CC14BB}" sibTransId="{18EFF3C3-47F9-402B-A3F3-E9310EA281B4}"/>
    <dgm:cxn modelId="{8CFDEAB8-6EAD-4D39-BD47-F06A7E0A4C0C}" type="presOf" srcId="{8EB1D179-D23D-41D4-AEEF-E4B9FEB06903}" destId="{BF708676-7EFC-4C81-9D3A-3E677EAC1C7B}" srcOrd="0" destOrd="0" presId="urn:microsoft.com/office/officeart/2005/8/layout/process1"/>
    <dgm:cxn modelId="{DB659A78-3447-4316-A382-089AB335EBD8}" type="presParOf" srcId="{BF708676-7EFC-4C81-9D3A-3E677EAC1C7B}" destId="{111DEAC9-5D4C-4A6A-A44E-082A26F60596}" srcOrd="0" destOrd="0" presId="urn:microsoft.com/office/officeart/2005/8/layout/process1"/>
    <dgm:cxn modelId="{E07EC43E-D7D3-4571-8429-0AAE0B889A49}" type="presOf" srcId="{3F25DA44-7F3E-4C17-A40B-7F663FDBEA65}" destId="{111DEAC9-5D4C-4A6A-A44E-082A26F60596}" srcOrd="0" destOrd="0" presId="urn:microsoft.com/office/officeart/2005/8/layout/process1"/>
    <dgm:cxn modelId="{D0C6FA97-4F24-4207-AFD1-0F8E7307842E}" type="presParOf" srcId="{BF708676-7EFC-4C81-9D3A-3E677EAC1C7B}" destId="{8A5CF0CE-3323-464D-9C63-05C1BDB053F5}" srcOrd="1" destOrd="0" presId="urn:microsoft.com/office/officeart/2005/8/layout/process1"/>
    <dgm:cxn modelId="{74691042-CC9F-4A16-8993-346D47CEBBA6}" type="presOf" srcId="{8EC5AF5E-9C9F-410A-A755-A3EA5186F948}" destId="{8A5CF0CE-3323-464D-9C63-05C1BDB053F5}" srcOrd="0" destOrd="0" presId="urn:microsoft.com/office/officeart/2005/8/layout/process1"/>
    <dgm:cxn modelId="{C6A4CC88-4645-424B-85D9-ED91B9D9F4E3}" type="presParOf" srcId="{8A5CF0CE-3323-464D-9C63-05C1BDB053F5}" destId="{5FA465F6-7607-499F-BFB2-52F4E071FB67}" srcOrd="0" destOrd="1" presId="urn:microsoft.com/office/officeart/2005/8/layout/process1"/>
    <dgm:cxn modelId="{73817FFC-B653-4F4E-93EF-75311AE7E273}" type="presOf" srcId="{8EC5AF5E-9C9F-410A-A755-A3EA5186F948}" destId="{5FA465F6-7607-499F-BFB2-52F4E071FB67}" srcOrd="1" destOrd="0" presId="urn:microsoft.com/office/officeart/2005/8/layout/process1"/>
    <dgm:cxn modelId="{DD461E05-0728-4826-A8B6-BF086E725889}" type="presParOf" srcId="{BF708676-7EFC-4C81-9D3A-3E677EAC1C7B}" destId="{552FB8E7-A5FB-4CC3-94C3-CE0BDF19F9F1}" srcOrd="2" destOrd="0" presId="urn:microsoft.com/office/officeart/2005/8/layout/process1"/>
    <dgm:cxn modelId="{5995938B-A7AB-419D-A7BA-463221CDCFA3}" type="presOf" srcId="{2E2F4D3A-969C-4DB2-9FA9-5C4A40369351}" destId="{552FB8E7-A5FB-4CC3-94C3-CE0BDF19F9F1}" srcOrd="0" destOrd="0" presId="urn:microsoft.com/office/officeart/2005/8/layout/process1"/>
    <dgm:cxn modelId="{4D1B5385-4773-4878-BA5E-3EA18B38FD09}" type="presParOf" srcId="{BF708676-7EFC-4C81-9D3A-3E677EAC1C7B}" destId="{353C3794-50AA-4D44-83C9-CE28317C3317}" srcOrd="3" destOrd="0" presId="urn:microsoft.com/office/officeart/2005/8/layout/process1"/>
    <dgm:cxn modelId="{930E847B-BF94-4D10-97A4-567B9D8F1484}" type="presOf" srcId="{EC1AFF77-9232-4EEB-95CB-85CEAB3B1FC0}" destId="{353C3794-50AA-4D44-83C9-CE28317C3317}" srcOrd="0" destOrd="0" presId="urn:microsoft.com/office/officeart/2005/8/layout/process1"/>
    <dgm:cxn modelId="{69FA582A-CE21-4536-9759-7F99ACE8BF37}" type="presParOf" srcId="{353C3794-50AA-4D44-83C9-CE28317C3317}" destId="{5AFF040D-0639-4120-9E39-DA822CF9F321}" srcOrd="0" destOrd="3" presId="urn:microsoft.com/office/officeart/2005/8/layout/process1"/>
    <dgm:cxn modelId="{0FD1865D-B5E5-4193-84F0-3FD0C6958193}" type="presOf" srcId="{EC1AFF77-9232-4EEB-95CB-85CEAB3B1FC0}" destId="{5AFF040D-0639-4120-9E39-DA822CF9F321}" srcOrd="1" destOrd="0" presId="urn:microsoft.com/office/officeart/2005/8/layout/process1"/>
    <dgm:cxn modelId="{0180DEF3-6550-4B0E-A12B-F4AFF9C54DF2}" type="presParOf" srcId="{BF708676-7EFC-4C81-9D3A-3E677EAC1C7B}" destId="{A1E15D63-E1FF-4A28-A04F-A2B65927BC31}" srcOrd="4" destOrd="0" presId="urn:microsoft.com/office/officeart/2005/8/layout/process1"/>
    <dgm:cxn modelId="{FBC67C82-5C01-404B-A5FD-DE5C5CA184E8}" type="presOf" srcId="{37B86CFA-59B5-46FA-8A6B-9FB187CE14DF}" destId="{A1E15D63-E1FF-4A28-A04F-A2B65927BC31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D11FAF-F249-4AD8-81EE-DE1AF2564EB5}" type="doc">
      <dgm:prSet loTypeId="hierarchy" loCatId="hierarchy" qsTypeId="urn:microsoft.com/office/officeart/2005/8/quickstyle/simple5" qsCatId="simple" csTypeId="urn:microsoft.com/office/officeart/2005/8/colors/accent1_2" csCatId="accent1" phldr="0"/>
      <dgm:spPr/>
      <dgm:t>
        <a:bodyPr/>
        <a:p>
          <a:endParaRPr lang="zh-CN" altLang="en-US"/>
        </a:p>
      </dgm:t>
    </dgm:pt>
    <dgm:pt modelId="{279B103B-3EF0-4EBD-866E-85F63AE29D65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000"/>
            <a:t>权利保护</a:t>
          </a:r>
          <a:r>
            <a:rPr lang="zh-CN" altLang="en-US" sz="4000"/>
            <a:t/>
          </a:r>
          <a:endParaRPr lang="zh-CN" altLang="en-US" sz="4000"/>
        </a:p>
      </dgm:t>
    </dgm:pt>
    <dgm:pt modelId="{23A428E2-7436-4875-B687-115F44990015}" cxnId="{A6274EE9-36A9-4638-B208-51863C5D96DA}" type="parTrans">
      <dgm:prSet/>
      <dgm:spPr/>
      <dgm:t>
        <a:bodyPr/>
        <a:p>
          <a:endParaRPr lang="zh-CN" altLang="en-US"/>
        </a:p>
      </dgm:t>
    </dgm:pt>
    <dgm:pt modelId="{A0F7AFDE-37EE-4590-B516-72A7DE6B722E}" cxnId="{A6274EE9-36A9-4638-B208-51863C5D96DA}" type="sibTrans">
      <dgm:prSet/>
      <dgm:spPr/>
      <dgm:t>
        <a:bodyPr/>
        <a:p>
          <a:endParaRPr lang="zh-CN" altLang="en-US"/>
        </a:p>
      </dgm:t>
    </dgm:pt>
    <dgm:pt modelId="{E42ED75B-2131-4179-ABB3-81C04455A0FE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4000">
              <a:sym typeface="+mn-ea"/>
            </a:rPr>
            <a:t>社会主义核心价值观</a:t>
          </a:r>
          <a:r>
            <a:rPr lang="zh-CN" altLang="en-US" sz="4000"/>
            <a:t/>
          </a:r>
          <a:endParaRPr lang="zh-CN" altLang="en-US" sz="4000"/>
        </a:p>
      </dgm:t>
    </dgm:pt>
    <dgm:pt modelId="{811AD7EC-422A-4894-B347-AE527E734FDB}" cxnId="{051F7FE6-EA66-4802-977F-E1B9D4686A20}" type="parTrans">
      <dgm:prSet/>
      <dgm:spPr/>
      <dgm:t>
        <a:bodyPr/>
        <a:p>
          <a:endParaRPr lang="zh-CN" altLang="en-US"/>
        </a:p>
      </dgm:t>
    </dgm:pt>
    <dgm:pt modelId="{08979843-BCC0-4CCC-A73F-0C305B3C7561}" cxnId="{051F7FE6-EA66-4802-977F-E1B9D4686A20}" type="sibTrans">
      <dgm:prSet/>
      <dgm:spPr/>
      <dgm:t>
        <a:bodyPr/>
        <a:p>
          <a:endParaRPr lang="zh-CN" altLang="en-US"/>
        </a:p>
      </dgm:t>
    </dgm:pt>
    <dgm:pt modelId="{4B6826B2-0176-4E61-AD28-15F6D99E52E3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4000">
              <a:sym typeface="+mn-ea"/>
            </a:rPr>
            <a:t>意</a:t>
          </a:r>
          <a:r>
            <a:rPr lang="zh-CN" altLang="en-US" sz="4000">
              <a:sym typeface="+mn-ea"/>
            </a:rPr>
            <a:t>思自治</a:t>
          </a:r>
          <a:r>
            <a:rPr lang="zh-CN" altLang="en-US" sz="4000"/>
            <a:t/>
          </a:r>
          <a:endParaRPr lang="zh-CN" altLang="en-US" sz="4000"/>
        </a:p>
      </dgm:t>
    </dgm:pt>
    <dgm:pt modelId="{B683AC80-2A49-4BDE-9C17-3A87CE755D2C}" cxnId="{2CEDA951-25CC-4759-9796-435629F8D59C}" type="parTrans">
      <dgm:prSet/>
      <dgm:spPr/>
      <dgm:t>
        <a:bodyPr/>
        <a:p>
          <a:endParaRPr lang="zh-CN" altLang="en-US"/>
        </a:p>
      </dgm:t>
    </dgm:pt>
    <dgm:pt modelId="{A02E4318-5E29-46D5-8916-F71B153C1EED}" cxnId="{2CEDA951-25CC-4759-9796-435629F8D59C}" type="sibTrans">
      <dgm:prSet/>
      <dgm:spPr/>
      <dgm:t>
        <a:bodyPr/>
        <a:p>
          <a:endParaRPr lang="zh-CN" altLang="en-US"/>
        </a:p>
      </dgm:t>
    </dgm:pt>
    <dgm:pt modelId="{E0ED85BB-82C7-4FB6-B51F-3B49593DF0F1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4000">
              <a:sym typeface="+mn-ea"/>
            </a:rPr>
            <a:t>绿</a:t>
          </a:r>
          <a:r>
            <a:rPr lang="zh-CN" altLang="en-US" sz="4000">
              <a:sym typeface="+mn-ea"/>
            </a:rPr>
            <a:t>色原则</a:t>
          </a:r>
          <a:r>
            <a:rPr lang="zh-CN" altLang="en-US" sz="4000"/>
            <a:t/>
          </a:r>
          <a:endParaRPr lang="zh-CN" altLang="en-US" sz="4000"/>
        </a:p>
      </dgm:t>
    </dgm:pt>
    <dgm:pt modelId="{21ABD4A3-1863-4EE9-8727-5377E04071E3}" cxnId="{4BD562EB-D777-40F0-98A9-86F712C563D6}" type="parTrans">
      <dgm:prSet/>
      <dgm:spPr/>
      <dgm:t>
        <a:bodyPr/>
        <a:p>
          <a:endParaRPr lang="zh-CN" altLang="en-US"/>
        </a:p>
      </dgm:t>
    </dgm:pt>
    <dgm:pt modelId="{1244D915-2EC1-4E23-86A2-7AC90F247990}" cxnId="{4BD562EB-D777-40F0-98A9-86F712C563D6}" type="sibTrans">
      <dgm:prSet/>
      <dgm:spPr/>
      <dgm:t>
        <a:bodyPr/>
        <a:p>
          <a:endParaRPr lang="zh-CN" altLang="en-US"/>
        </a:p>
      </dgm:t>
    </dgm:pt>
    <dgm:pt modelId="{350B45B7-8935-41A2-A3FE-287D9949A966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000"/>
            <a:t>平等保护</a:t>
          </a:r>
          <a:r>
            <a:rPr lang="zh-CN" altLang="en-US" sz="4000"/>
            <a:t/>
          </a:r>
          <a:endParaRPr lang="zh-CN" altLang="en-US" sz="4000"/>
        </a:p>
      </dgm:t>
    </dgm:pt>
    <dgm:pt modelId="{5A9DF959-C46A-4789-8548-D586E5C78DCD}" cxnId="{00ECC0F8-79C2-4D3D-8499-350EDF4FB1B5}" type="parTrans">
      <dgm:prSet/>
      <dgm:spPr/>
      <dgm:t>
        <a:bodyPr/>
        <a:p>
          <a:endParaRPr lang="zh-CN" altLang="en-US"/>
        </a:p>
      </dgm:t>
    </dgm:pt>
    <dgm:pt modelId="{1F312132-E8D0-404D-938F-3F31022CCF89}" cxnId="{00ECC0F8-79C2-4D3D-8499-350EDF4FB1B5}" type="sibTrans">
      <dgm:prSet/>
      <dgm:spPr/>
      <dgm:t>
        <a:bodyPr/>
        <a:p>
          <a:endParaRPr lang="zh-CN" altLang="en-US"/>
        </a:p>
      </dgm:t>
    </dgm:pt>
    <dgm:pt modelId="{7FC7C898-19E0-4F8B-97C5-C8725FDA627B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000">
              <a:sym typeface="+mn-ea"/>
            </a:rPr>
            <a:t>科技发展</a:t>
          </a:r>
          <a:r>
            <a:rPr lang="zh-CN" altLang="en-US" sz="4000"/>
            <a:t/>
          </a:r>
          <a:endParaRPr lang="zh-CN" altLang="en-US" sz="4000"/>
        </a:p>
      </dgm:t>
    </dgm:pt>
    <dgm:pt modelId="{714B6A6D-EAAC-4BAB-83BD-DCB47B4254C3}" cxnId="{A5DBA999-204F-499B-A293-3C7D3C8FBBC7}" type="parTrans">
      <dgm:prSet/>
      <dgm:spPr/>
      <dgm:t>
        <a:bodyPr/>
        <a:p>
          <a:endParaRPr lang="zh-CN" altLang="en-US"/>
        </a:p>
      </dgm:t>
    </dgm:pt>
    <dgm:pt modelId="{C8794775-0C20-4714-AF39-5FEA953315D3}" cxnId="{A5DBA999-204F-499B-A293-3C7D3C8FBBC7}" type="sibTrans">
      <dgm:prSet/>
      <dgm:spPr/>
      <dgm:t>
        <a:bodyPr/>
        <a:p>
          <a:endParaRPr lang="zh-CN" altLang="en-US"/>
        </a:p>
      </dgm:t>
    </dgm:pt>
    <dgm:pt modelId="{F4CF7D25-EC55-4CC2-A191-A180F9892444}" type="pres">
      <dgm:prSet presAssocID="{3ED11FAF-F249-4AD8-81EE-DE1AF2564EB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6628150-E81F-407C-BBDA-DD41D73A1D58}" type="pres">
      <dgm:prSet presAssocID="{279B103B-3EF0-4EBD-866E-85F63AE29D65}" presName="vertOne" presStyleCnt="0"/>
      <dgm:spPr/>
    </dgm:pt>
    <dgm:pt modelId="{70E11759-2403-454F-AA72-C47A7039B843}" type="pres">
      <dgm:prSet presAssocID="{279B103B-3EF0-4EBD-866E-85F63AE29D65}" presName="txOne" presStyleLbl="node0" presStyleIdx="0" presStyleCnt="1">
        <dgm:presLayoutVars>
          <dgm:chPref val="3"/>
        </dgm:presLayoutVars>
      </dgm:prSet>
      <dgm:spPr/>
    </dgm:pt>
    <dgm:pt modelId="{BBBCE7EB-C57C-467B-90FF-ADA7EBD4EAE6}" type="pres">
      <dgm:prSet presAssocID="{279B103B-3EF0-4EBD-866E-85F63AE29D65}" presName="parTransOne" presStyleCnt="0"/>
      <dgm:spPr/>
    </dgm:pt>
    <dgm:pt modelId="{AC5D52D0-4933-4D7F-A8E4-251E11D165BA}" type="pres">
      <dgm:prSet presAssocID="{279B103B-3EF0-4EBD-866E-85F63AE29D65}" presName="horzOne" presStyleCnt="0"/>
      <dgm:spPr/>
    </dgm:pt>
    <dgm:pt modelId="{35801378-86A5-4DFC-913B-010801B8973E}" type="pres">
      <dgm:prSet presAssocID="{E42ED75B-2131-4179-ABB3-81C04455A0FE}" presName="vertTwo" presStyleCnt="0"/>
      <dgm:spPr/>
    </dgm:pt>
    <dgm:pt modelId="{A273FBB4-03FE-41EA-8D26-B5EFDA20D4B1}" type="pres">
      <dgm:prSet presAssocID="{E42ED75B-2131-4179-ABB3-81C04455A0FE}" presName="txTwo" presStyleLbl="node2" presStyleIdx="0" presStyleCnt="2">
        <dgm:presLayoutVars>
          <dgm:chPref val="3"/>
        </dgm:presLayoutVars>
      </dgm:prSet>
      <dgm:spPr/>
    </dgm:pt>
    <dgm:pt modelId="{CC42C6D6-CF1E-4B46-A95B-A8DACF81A9C4}" type="pres">
      <dgm:prSet presAssocID="{E42ED75B-2131-4179-ABB3-81C04455A0FE}" presName="parTransTwo" presStyleCnt="0"/>
      <dgm:spPr/>
    </dgm:pt>
    <dgm:pt modelId="{C2772AE6-2B82-4A44-BBD6-CE57ACF0586D}" type="pres">
      <dgm:prSet presAssocID="{E42ED75B-2131-4179-ABB3-81C04455A0FE}" presName="horzTwo" presStyleCnt="0"/>
      <dgm:spPr/>
    </dgm:pt>
    <dgm:pt modelId="{AB0122CA-73E9-4940-AF45-7DF40E27E2CD}" type="pres">
      <dgm:prSet presAssocID="{4B6826B2-0176-4E61-AD28-15F6D99E52E3}" presName="vertThree" presStyleCnt="0"/>
      <dgm:spPr/>
    </dgm:pt>
    <dgm:pt modelId="{33895B74-9806-4ADF-BA5A-BE54D637093A}" type="pres">
      <dgm:prSet presAssocID="{4B6826B2-0176-4E61-AD28-15F6D99E52E3}" presName="txThree" presStyleLbl="node3" presStyleIdx="0" presStyleCnt="3">
        <dgm:presLayoutVars>
          <dgm:chPref val="3"/>
        </dgm:presLayoutVars>
      </dgm:prSet>
      <dgm:spPr/>
    </dgm:pt>
    <dgm:pt modelId="{6BF82076-1460-4E1C-B90F-3C8D8C035F22}" type="pres">
      <dgm:prSet presAssocID="{4B6826B2-0176-4E61-AD28-15F6D99E52E3}" presName="horzThree" presStyleCnt="0"/>
      <dgm:spPr/>
    </dgm:pt>
    <dgm:pt modelId="{3340EC55-0BFF-479B-A38D-59A7A21F62F7}" type="pres">
      <dgm:prSet presAssocID="{A02E4318-5E29-46D5-8916-F71B153C1EED}" presName="sibSpaceThree" presStyleCnt="0"/>
      <dgm:spPr/>
    </dgm:pt>
    <dgm:pt modelId="{5F32D3ED-5977-4AA9-8877-5E661998C43F}" type="pres">
      <dgm:prSet presAssocID="{E0ED85BB-82C7-4FB6-B51F-3B49593DF0F1}" presName="vertThree" presStyleCnt="0"/>
      <dgm:spPr/>
    </dgm:pt>
    <dgm:pt modelId="{AFF15C07-F7A7-41C9-8AD9-E689AA0BA727}" type="pres">
      <dgm:prSet presAssocID="{E0ED85BB-82C7-4FB6-B51F-3B49593DF0F1}" presName="txThree" presStyleLbl="node3" presStyleIdx="1" presStyleCnt="3">
        <dgm:presLayoutVars>
          <dgm:chPref val="3"/>
        </dgm:presLayoutVars>
      </dgm:prSet>
      <dgm:spPr/>
    </dgm:pt>
    <dgm:pt modelId="{2C09B7DA-EB70-45A3-B7FE-DEF6A155C1EA}" type="pres">
      <dgm:prSet presAssocID="{E0ED85BB-82C7-4FB6-B51F-3B49593DF0F1}" presName="horzThree" presStyleCnt="0"/>
      <dgm:spPr/>
    </dgm:pt>
    <dgm:pt modelId="{DFB7ADE5-A73E-4E93-AE37-52FF8F58CE9F}" type="pres">
      <dgm:prSet presAssocID="{08979843-BCC0-4CCC-A73F-0C305B3C7561}" presName="sibSpaceTwo" presStyleCnt="0"/>
      <dgm:spPr/>
    </dgm:pt>
    <dgm:pt modelId="{A51BBB75-8860-4C11-B97F-C105114E1EE7}" type="pres">
      <dgm:prSet presAssocID="{350B45B7-8935-41A2-A3FE-287D9949A966}" presName="vertTwo" presStyleCnt="0"/>
      <dgm:spPr/>
    </dgm:pt>
    <dgm:pt modelId="{3CD3C501-EE2C-4577-B984-DBD582D4E070}" type="pres">
      <dgm:prSet presAssocID="{350B45B7-8935-41A2-A3FE-287D9949A966}" presName="txTwo" presStyleLbl="node2" presStyleIdx="1" presStyleCnt="2">
        <dgm:presLayoutVars>
          <dgm:chPref val="3"/>
        </dgm:presLayoutVars>
      </dgm:prSet>
      <dgm:spPr/>
    </dgm:pt>
    <dgm:pt modelId="{2856F190-C767-4F0F-A7F4-B191F09787A9}" type="pres">
      <dgm:prSet presAssocID="{350B45B7-8935-41A2-A3FE-287D9949A966}" presName="parTransTwo" presStyleCnt="0"/>
      <dgm:spPr/>
    </dgm:pt>
    <dgm:pt modelId="{29E610BE-2BC6-42E6-BC5C-FC8AE0788DB3}" type="pres">
      <dgm:prSet presAssocID="{350B45B7-8935-41A2-A3FE-287D9949A966}" presName="horzTwo" presStyleCnt="0"/>
      <dgm:spPr/>
    </dgm:pt>
    <dgm:pt modelId="{D8F6F5AE-2292-4BBF-9943-D4B0EE268938}" type="pres">
      <dgm:prSet presAssocID="{7FC7C898-19E0-4F8B-97C5-C8725FDA627B}" presName="vertThree" presStyleCnt="0"/>
      <dgm:spPr/>
    </dgm:pt>
    <dgm:pt modelId="{7B23FE4C-DE89-4AAE-A0BD-454373502390}" type="pres">
      <dgm:prSet presAssocID="{7FC7C898-19E0-4F8B-97C5-C8725FDA627B}" presName="txThree" presStyleLbl="node3" presStyleIdx="2" presStyleCnt="3">
        <dgm:presLayoutVars>
          <dgm:chPref val="3"/>
        </dgm:presLayoutVars>
      </dgm:prSet>
      <dgm:spPr/>
    </dgm:pt>
    <dgm:pt modelId="{6CF9B31C-F3D0-4997-AD31-41BF1104D6C6}" type="pres">
      <dgm:prSet presAssocID="{7FC7C898-19E0-4F8B-97C5-C8725FDA627B}" presName="horzThree" presStyleCnt="0"/>
      <dgm:spPr/>
    </dgm:pt>
  </dgm:ptLst>
  <dgm:cxnLst>
    <dgm:cxn modelId="{A6274EE9-36A9-4638-B208-51863C5D96DA}" srcId="{3ED11FAF-F249-4AD8-81EE-DE1AF2564EB5}" destId="{279B103B-3EF0-4EBD-866E-85F63AE29D65}" srcOrd="0" destOrd="0" parTransId="{23A428E2-7436-4875-B687-115F44990015}" sibTransId="{A0F7AFDE-37EE-4590-B516-72A7DE6B722E}"/>
    <dgm:cxn modelId="{051F7FE6-EA66-4802-977F-E1B9D4686A20}" srcId="{279B103B-3EF0-4EBD-866E-85F63AE29D65}" destId="{E42ED75B-2131-4179-ABB3-81C04455A0FE}" srcOrd="0" destOrd="0" parTransId="{811AD7EC-422A-4894-B347-AE527E734FDB}" sibTransId="{08979843-BCC0-4CCC-A73F-0C305B3C7561}"/>
    <dgm:cxn modelId="{2CEDA951-25CC-4759-9796-435629F8D59C}" srcId="{E42ED75B-2131-4179-ABB3-81C04455A0FE}" destId="{4B6826B2-0176-4E61-AD28-15F6D99E52E3}" srcOrd="0" destOrd="0" parTransId="{B683AC80-2A49-4BDE-9C17-3A87CE755D2C}" sibTransId="{A02E4318-5E29-46D5-8916-F71B153C1EED}"/>
    <dgm:cxn modelId="{4BD562EB-D777-40F0-98A9-86F712C563D6}" srcId="{E42ED75B-2131-4179-ABB3-81C04455A0FE}" destId="{E0ED85BB-82C7-4FB6-B51F-3B49593DF0F1}" srcOrd="1" destOrd="0" parTransId="{21ABD4A3-1863-4EE9-8727-5377E04071E3}" sibTransId="{1244D915-2EC1-4E23-86A2-7AC90F247990}"/>
    <dgm:cxn modelId="{00ECC0F8-79C2-4D3D-8499-350EDF4FB1B5}" srcId="{279B103B-3EF0-4EBD-866E-85F63AE29D65}" destId="{350B45B7-8935-41A2-A3FE-287D9949A966}" srcOrd="1" destOrd="0" parTransId="{5A9DF959-C46A-4789-8548-D586E5C78DCD}" sibTransId="{1F312132-E8D0-404D-938F-3F31022CCF89}"/>
    <dgm:cxn modelId="{A5DBA999-204F-499B-A293-3C7D3C8FBBC7}" srcId="{350B45B7-8935-41A2-A3FE-287D9949A966}" destId="{7FC7C898-19E0-4F8B-97C5-C8725FDA627B}" srcOrd="0" destOrd="1" parTransId="{714B6A6D-EAAC-4BAB-83BD-DCB47B4254C3}" sibTransId="{C8794775-0C20-4714-AF39-5FEA953315D3}"/>
    <dgm:cxn modelId="{83CAF42A-41DB-4450-A176-28D57F3ED5F0}" type="presOf" srcId="{3ED11FAF-F249-4AD8-81EE-DE1AF2564EB5}" destId="{F4CF7D25-EC55-4CC2-A191-A180F9892444}" srcOrd="0" destOrd="0" presId="urn:microsoft.com/office/officeart/2005/8/layout/hierarchy4"/>
    <dgm:cxn modelId="{3E172030-2A80-42DA-B533-FE60189B61D4}" type="presParOf" srcId="{F4CF7D25-EC55-4CC2-A191-A180F9892444}" destId="{86628150-E81F-407C-BBDA-DD41D73A1D58}" srcOrd="0" destOrd="0" presId="urn:microsoft.com/office/officeart/2005/8/layout/hierarchy4"/>
    <dgm:cxn modelId="{C26D5410-9365-4446-B70C-527AE68F40BC}" type="presParOf" srcId="{86628150-E81F-407C-BBDA-DD41D73A1D58}" destId="{70E11759-2403-454F-AA72-C47A7039B843}" srcOrd="0" destOrd="0" presId="urn:microsoft.com/office/officeart/2005/8/layout/hierarchy4"/>
    <dgm:cxn modelId="{89598EE5-9221-461F-938A-60A809AD3DFC}" type="presOf" srcId="{279B103B-3EF0-4EBD-866E-85F63AE29D65}" destId="{70E11759-2403-454F-AA72-C47A7039B843}" srcOrd="0" destOrd="0" presId="urn:microsoft.com/office/officeart/2005/8/layout/hierarchy4"/>
    <dgm:cxn modelId="{038C1F2D-1D23-4FCD-AEBB-FBFFB01A5170}" type="presParOf" srcId="{86628150-E81F-407C-BBDA-DD41D73A1D58}" destId="{BBBCE7EB-C57C-467B-90FF-ADA7EBD4EAE6}" srcOrd="1" destOrd="0" presId="urn:microsoft.com/office/officeart/2005/8/layout/hierarchy4"/>
    <dgm:cxn modelId="{84493F9F-C632-45F4-9230-DDAE4FE6173F}" type="presParOf" srcId="{86628150-E81F-407C-BBDA-DD41D73A1D58}" destId="{AC5D52D0-4933-4D7F-A8E4-251E11D165BA}" srcOrd="2" destOrd="0" presId="urn:microsoft.com/office/officeart/2005/8/layout/hierarchy4"/>
    <dgm:cxn modelId="{CBEB829A-28BF-4E7E-8E11-D2A6BEB9C42D}" type="presParOf" srcId="{AC5D52D0-4933-4D7F-A8E4-251E11D165BA}" destId="{35801378-86A5-4DFC-913B-010801B8973E}" srcOrd="0" destOrd="2" presId="urn:microsoft.com/office/officeart/2005/8/layout/hierarchy4"/>
    <dgm:cxn modelId="{F3E61774-49A4-4DB3-A098-377148CEA152}" type="presParOf" srcId="{35801378-86A5-4DFC-913B-010801B8973E}" destId="{A273FBB4-03FE-41EA-8D26-B5EFDA20D4B1}" srcOrd="0" destOrd="0" presId="urn:microsoft.com/office/officeart/2005/8/layout/hierarchy4"/>
    <dgm:cxn modelId="{CBB4A0ED-FE61-4F2A-A656-5D1E600CC6A5}" type="presOf" srcId="{E42ED75B-2131-4179-ABB3-81C04455A0FE}" destId="{A273FBB4-03FE-41EA-8D26-B5EFDA20D4B1}" srcOrd="0" destOrd="0" presId="urn:microsoft.com/office/officeart/2005/8/layout/hierarchy4"/>
    <dgm:cxn modelId="{B0E4DB0B-E185-4DA1-A769-0563DD083889}" type="presParOf" srcId="{35801378-86A5-4DFC-913B-010801B8973E}" destId="{CC42C6D6-CF1E-4B46-A95B-A8DACF81A9C4}" srcOrd="1" destOrd="0" presId="urn:microsoft.com/office/officeart/2005/8/layout/hierarchy4"/>
    <dgm:cxn modelId="{A7BCF281-81E6-437A-A9A4-1D57CCFC249D}" type="presParOf" srcId="{35801378-86A5-4DFC-913B-010801B8973E}" destId="{C2772AE6-2B82-4A44-BBD6-CE57ACF0586D}" srcOrd="2" destOrd="0" presId="urn:microsoft.com/office/officeart/2005/8/layout/hierarchy4"/>
    <dgm:cxn modelId="{C6BFD6D0-89E1-4F06-A476-0FA70CF327D7}" type="presParOf" srcId="{C2772AE6-2B82-4A44-BBD6-CE57ACF0586D}" destId="{AB0122CA-73E9-4940-AF45-7DF40E27E2CD}" srcOrd="0" destOrd="2" presId="urn:microsoft.com/office/officeart/2005/8/layout/hierarchy4"/>
    <dgm:cxn modelId="{47FFBB37-1B92-48E1-A594-C6FB256F472D}" type="presParOf" srcId="{AB0122CA-73E9-4940-AF45-7DF40E27E2CD}" destId="{33895B74-9806-4ADF-BA5A-BE54D637093A}" srcOrd="0" destOrd="0" presId="urn:microsoft.com/office/officeart/2005/8/layout/hierarchy4"/>
    <dgm:cxn modelId="{C5763713-03CE-4B5B-A0A5-EBA1F13FBBB9}" type="presOf" srcId="{4B6826B2-0176-4E61-AD28-15F6D99E52E3}" destId="{33895B74-9806-4ADF-BA5A-BE54D637093A}" srcOrd="0" destOrd="0" presId="urn:microsoft.com/office/officeart/2005/8/layout/hierarchy4"/>
    <dgm:cxn modelId="{141A4957-0625-4977-AFD1-C6EEB6B33291}" type="presParOf" srcId="{AB0122CA-73E9-4940-AF45-7DF40E27E2CD}" destId="{6BF82076-1460-4E1C-B90F-3C8D8C035F22}" srcOrd="1" destOrd="0" presId="urn:microsoft.com/office/officeart/2005/8/layout/hierarchy4"/>
    <dgm:cxn modelId="{A8AD6DE0-F4B7-4211-A307-5AED8EC4DDFD}" type="presParOf" srcId="{C2772AE6-2B82-4A44-BBD6-CE57ACF0586D}" destId="{3340EC55-0BFF-479B-A38D-59A7A21F62F7}" srcOrd="1" destOrd="2" presId="urn:microsoft.com/office/officeart/2005/8/layout/hierarchy4"/>
    <dgm:cxn modelId="{EBADF626-35CE-4794-BF5D-7504AE3090BB}" type="presParOf" srcId="{C2772AE6-2B82-4A44-BBD6-CE57ACF0586D}" destId="{5F32D3ED-5977-4AA9-8877-5E661998C43F}" srcOrd="2" destOrd="2" presId="urn:microsoft.com/office/officeart/2005/8/layout/hierarchy4"/>
    <dgm:cxn modelId="{E19E8148-4DCC-4A0B-8122-278D885845CF}" type="presParOf" srcId="{5F32D3ED-5977-4AA9-8877-5E661998C43F}" destId="{AFF15C07-F7A7-41C9-8AD9-E689AA0BA727}" srcOrd="0" destOrd="2" presId="urn:microsoft.com/office/officeart/2005/8/layout/hierarchy4"/>
    <dgm:cxn modelId="{E9D2E693-9D27-4700-BD49-956E3FA13BD5}" type="presOf" srcId="{E0ED85BB-82C7-4FB6-B51F-3B49593DF0F1}" destId="{AFF15C07-F7A7-41C9-8AD9-E689AA0BA727}" srcOrd="0" destOrd="0" presId="urn:microsoft.com/office/officeart/2005/8/layout/hierarchy4"/>
    <dgm:cxn modelId="{1642C35E-EC4D-49F6-9C0F-CBA60A5DFC64}" type="presParOf" srcId="{5F32D3ED-5977-4AA9-8877-5E661998C43F}" destId="{2C09B7DA-EB70-45A3-B7FE-DEF6A155C1EA}" srcOrd="1" destOrd="2" presId="urn:microsoft.com/office/officeart/2005/8/layout/hierarchy4"/>
    <dgm:cxn modelId="{2003C230-A7B2-4B34-8865-55D9AE2BE3D8}" type="presParOf" srcId="{AC5D52D0-4933-4D7F-A8E4-251E11D165BA}" destId="{DFB7ADE5-A73E-4E93-AE37-52FF8F58CE9F}" srcOrd="1" destOrd="2" presId="urn:microsoft.com/office/officeart/2005/8/layout/hierarchy4"/>
    <dgm:cxn modelId="{C5B64BE4-FF5B-456E-83FB-3299AD692FB0}" type="presParOf" srcId="{AC5D52D0-4933-4D7F-A8E4-251E11D165BA}" destId="{A51BBB75-8860-4C11-B97F-C105114E1EE7}" srcOrd="2" destOrd="2" presId="urn:microsoft.com/office/officeart/2005/8/layout/hierarchy4"/>
    <dgm:cxn modelId="{6A10CB8E-67D3-4919-A473-5814B6242C91}" type="presParOf" srcId="{A51BBB75-8860-4C11-B97F-C105114E1EE7}" destId="{3CD3C501-EE2C-4577-B984-DBD582D4E070}" srcOrd="0" destOrd="2" presId="urn:microsoft.com/office/officeart/2005/8/layout/hierarchy4"/>
    <dgm:cxn modelId="{41F36A0B-78B9-4008-B88C-2127F9ABABFA}" type="presOf" srcId="{350B45B7-8935-41A2-A3FE-287D9949A966}" destId="{3CD3C501-EE2C-4577-B984-DBD582D4E070}" srcOrd="0" destOrd="0" presId="urn:microsoft.com/office/officeart/2005/8/layout/hierarchy4"/>
    <dgm:cxn modelId="{ABE0F65D-8AC0-43C9-884E-4D6866C0258C}" type="presParOf" srcId="{A51BBB75-8860-4C11-B97F-C105114E1EE7}" destId="{2856F190-C767-4F0F-A7F4-B191F09787A9}" srcOrd="1" destOrd="2" presId="urn:microsoft.com/office/officeart/2005/8/layout/hierarchy4"/>
    <dgm:cxn modelId="{F0F41192-4A31-4531-A128-98A531589C06}" type="presParOf" srcId="{A51BBB75-8860-4C11-B97F-C105114E1EE7}" destId="{29E610BE-2BC6-42E6-BC5C-FC8AE0788DB3}" srcOrd="2" destOrd="2" presId="urn:microsoft.com/office/officeart/2005/8/layout/hierarchy4"/>
    <dgm:cxn modelId="{C6F36BEC-334F-4406-9901-2F149EAA7862}" type="presParOf" srcId="{29E610BE-2BC6-42E6-BC5C-FC8AE0788DB3}" destId="{D8F6F5AE-2292-4BBF-9943-D4B0EE268938}" srcOrd="0" destOrd="2" presId="urn:microsoft.com/office/officeart/2005/8/layout/hierarchy4"/>
    <dgm:cxn modelId="{8D1F5C28-F9BA-43BE-99F4-8B8C6B71FABA}" type="presParOf" srcId="{D8F6F5AE-2292-4BBF-9943-D4B0EE268938}" destId="{7B23FE4C-DE89-4AAE-A0BD-454373502390}" srcOrd="0" destOrd="0" presId="urn:microsoft.com/office/officeart/2005/8/layout/hierarchy4"/>
    <dgm:cxn modelId="{0D811D5C-A5D3-4906-BBE1-654D8FEF0244}" type="presOf" srcId="{7FC7C898-19E0-4F8B-97C5-C8725FDA627B}" destId="{7B23FE4C-DE89-4AAE-A0BD-454373502390}" srcOrd="0" destOrd="0" presId="urn:microsoft.com/office/officeart/2005/8/layout/hierarchy4"/>
    <dgm:cxn modelId="{3EF66D06-2D7B-41DA-979F-9DA0E407A3EF}" type="presParOf" srcId="{D8F6F5AE-2292-4BBF-9943-D4B0EE268938}" destId="{6CF9B31C-F3D0-4997-AD31-41BF1104D6C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9108440" cy="650875"/>
        <a:chOff x="0" y="0"/>
        <a:chExt cx="9108440" cy="650875"/>
      </a:xfrm>
    </dsp:grpSpPr>
    <dsp:sp modelId="{111DEAC9-5D4C-4A6A-A44E-082A26F60596}">
      <dsp:nvSpPr>
        <dsp:cNvPr id="3" name="圆角矩形 2"/>
        <dsp:cNvSpPr/>
      </dsp:nvSpPr>
      <dsp:spPr bwMode="white">
        <a:xfrm>
          <a:off x="0" y="0"/>
          <a:ext cx="1751623" cy="650875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99060" tIns="99060" rIns="99060" bIns="99060" anchor="ctr"/>
        <a:lstStyle>
          <a:lvl1pPr algn="ctr">
            <a:defRPr sz="2600"/>
          </a:lvl1pPr>
          <a:lvl2pPr marL="228600" indent="-228600" algn="ctr">
            <a:defRPr sz="2000"/>
          </a:lvl2pPr>
          <a:lvl3pPr marL="457200" indent="-228600" algn="ctr">
            <a:defRPr sz="2000"/>
          </a:lvl3pPr>
          <a:lvl4pPr marL="685800" indent="-228600" algn="ctr">
            <a:defRPr sz="2000"/>
          </a:lvl4pPr>
          <a:lvl5pPr marL="914400" indent="-228600" algn="ctr">
            <a:defRPr sz="2000"/>
          </a:lvl5pPr>
          <a:lvl6pPr marL="1143000" indent="-228600" algn="ctr">
            <a:defRPr sz="2000"/>
          </a:lvl6pPr>
          <a:lvl7pPr marL="1371600" indent="-228600" algn="ctr">
            <a:defRPr sz="2000"/>
          </a:lvl7pPr>
          <a:lvl8pPr marL="1600200" indent="-228600" algn="ctr">
            <a:defRPr sz="2000"/>
          </a:lvl8pPr>
          <a:lvl9pPr marL="1828800" indent="-228600" algn="ctr">
            <a:defRPr sz="2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1954</a:t>
          </a:r>
          <a:endParaRPr lang="en-US" altLang="zh-CN"/>
        </a:p>
      </dsp:txBody>
      <dsp:txXfrm>
        <a:off x="0" y="0"/>
        <a:ext cx="1751623" cy="650875"/>
      </dsp:txXfrm>
    </dsp:sp>
    <dsp:sp modelId="{8A5CF0CE-3323-464D-9C63-05C1BDB053F5}">
      <dsp:nvSpPr>
        <dsp:cNvPr id="4" name="右箭头 3"/>
        <dsp:cNvSpPr/>
      </dsp:nvSpPr>
      <dsp:spPr bwMode="white">
        <a:xfrm>
          <a:off x="1916276" y="108236"/>
          <a:ext cx="371344" cy="434403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3">
          <a:schemeClr val="accent1">
            <a:tint val="6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5500"/>
          </a:lvl1pPr>
          <a:lvl2pPr marL="285750" indent="-285750" algn="ctr">
            <a:defRPr sz="4200"/>
          </a:lvl2pPr>
          <a:lvl3pPr marL="571500" indent="-285750" algn="ctr">
            <a:defRPr sz="4200"/>
          </a:lvl3pPr>
          <a:lvl4pPr marL="857250" indent="-285750" algn="ctr">
            <a:defRPr sz="4200"/>
          </a:lvl4pPr>
          <a:lvl5pPr marL="1143000" indent="-285750" algn="ctr">
            <a:defRPr sz="4200"/>
          </a:lvl5pPr>
          <a:lvl6pPr marL="1428750" indent="-285750" algn="ctr">
            <a:defRPr sz="4200"/>
          </a:lvl6pPr>
          <a:lvl7pPr marL="1714500" indent="-285750" algn="ctr">
            <a:defRPr sz="4200"/>
          </a:lvl7pPr>
          <a:lvl8pPr marL="2000250" indent="-285750" algn="ctr">
            <a:defRPr sz="4200"/>
          </a:lvl8pPr>
          <a:lvl9pPr marL="2286000" indent="-285750" algn="ctr">
            <a:defRPr sz="4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1916276" y="108236"/>
        <a:ext cx="371344" cy="434403"/>
      </dsp:txXfrm>
    </dsp:sp>
    <dsp:sp modelId="{552FB8E7-A5FB-4CC3-94C3-CE0BDF19F9F1}">
      <dsp:nvSpPr>
        <dsp:cNvPr id="5" name="圆角矩形 4"/>
        <dsp:cNvSpPr/>
      </dsp:nvSpPr>
      <dsp:spPr bwMode="white">
        <a:xfrm>
          <a:off x="2452272" y="0"/>
          <a:ext cx="1751623" cy="650875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99060" tIns="99060" rIns="99060" bIns="99060" anchor="ctr"/>
        <a:lstStyle>
          <a:lvl1pPr algn="ctr">
            <a:defRPr sz="2600"/>
          </a:lvl1pPr>
          <a:lvl2pPr marL="228600" indent="-228600" algn="ctr">
            <a:defRPr sz="2000"/>
          </a:lvl2pPr>
          <a:lvl3pPr marL="457200" indent="-228600" algn="ctr">
            <a:defRPr sz="2000"/>
          </a:lvl3pPr>
          <a:lvl4pPr marL="685800" indent="-228600" algn="ctr">
            <a:defRPr sz="2000"/>
          </a:lvl4pPr>
          <a:lvl5pPr marL="914400" indent="-228600" algn="ctr">
            <a:defRPr sz="2000"/>
          </a:lvl5pPr>
          <a:lvl6pPr marL="1143000" indent="-228600" algn="ctr">
            <a:defRPr sz="2000"/>
          </a:lvl6pPr>
          <a:lvl7pPr marL="1371600" indent="-228600" algn="ctr">
            <a:defRPr sz="2000"/>
          </a:lvl7pPr>
          <a:lvl8pPr marL="1600200" indent="-228600" algn="ctr">
            <a:defRPr sz="2000"/>
          </a:lvl8pPr>
          <a:lvl9pPr marL="1828800" indent="-228600" algn="ctr">
            <a:defRPr sz="2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1962</a:t>
          </a:r>
          <a:endParaRPr lang="en-US" altLang="zh-CN"/>
        </a:p>
      </dsp:txBody>
      <dsp:txXfrm>
        <a:off x="2452272" y="0"/>
        <a:ext cx="1751623" cy="650875"/>
      </dsp:txXfrm>
    </dsp:sp>
    <dsp:sp modelId="{353C3794-50AA-4D44-83C9-CE28317C3317}">
      <dsp:nvSpPr>
        <dsp:cNvPr id="6" name="右箭头 5"/>
        <dsp:cNvSpPr/>
      </dsp:nvSpPr>
      <dsp:spPr bwMode="white">
        <a:xfrm>
          <a:off x="4368548" y="108236"/>
          <a:ext cx="371344" cy="434403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3">
          <a:schemeClr val="accent1">
            <a:tint val="6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5500"/>
          </a:lvl1pPr>
          <a:lvl2pPr marL="285750" indent="-285750" algn="ctr">
            <a:defRPr sz="4200"/>
          </a:lvl2pPr>
          <a:lvl3pPr marL="571500" indent="-285750" algn="ctr">
            <a:defRPr sz="4200"/>
          </a:lvl3pPr>
          <a:lvl4pPr marL="857250" indent="-285750" algn="ctr">
            <a:defRPr sz="4200"/>
          </a:lvl4pPr>
          <a:lvl5pPr marL="1143000" indent="-285750" algn="ctr">
            <a:defRPr sz="4200"/>
          </a:lvl5pPr>
          <a:lvl6pPr marL="1428750" indent="-285750" algn="ctr">
            <a:defRPr sz="4200"/>
          </a:lvl6pPr>
          <a:lvl7pPr marL="1714500" indent="-285750" algn="ctr">
            <a:defRPr sz="4200"/>
          </a:lvl7pPr>
          <a:lvl8pPr marL="2000250" indent="-285750" algn="ctr">
            <a:defRPr sz="4200"/>
          </a:lvl8pPr>
          <a:lvl9pPr marL="2286000" indent="-285750" algn="ctr">
            <a:defRPr sz="4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4368548" y="108236"/>
        <a:ext cx="371344" cy="434403"/>
      </dsp:txXfrm>
    </dsp:sp>
    <dsp:sp modelId="{A1E15D63-E1FF-4A28-A04F-A2B65927BC31}">
      <dsp:nvSpPr>
        <dsp:cNvPr id="7" name="圆角矩形 6"/>
        <dsp:cNvSpPr/>
      </dsp:nvSpPr>
      <dsp:spPr bwMode="white">
        <a:xfrm>
          <a:off x="4904545" y="0"/>
          <a:ext cx="1751623" cy="650875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99060" tIns="99060" rIns="99060" bIns="99060" anchor="ctr"/>
        <a:lstStyle>
          <a:lvl1pPr algn="ctr">
            <a:defRPr sz="2600"/>
          </a:lvl1pPr>
          <a:lvl2pPr marL="228600" indent="-228600" algn="ctr">
            <a:defRPr sz="2000"/>
          </a:lvl2pPr>
          <a:lvl3pPr marL="457200" indent="-228600" algn="ctr">
            <a:defRPr sz="2000"/>
          </a:lvl3pPr>
          <a:lvl4pPr marL="685800" indent="-228600" algn="ctr">
            <a:defRPr sz="2000"/>
          </a:lvl4pPr>
          <a:lvl5pPr marL="914400" indent="-228600" algn="ctr">
            <a:defRPr sz="2000"/>
          </a:lvl5pPr>
          <a:lvl6pPr marL="1143000" indent="-228600" algn="ctr">
            <a:defRPr sz="2000"/>
          </a:lvl6pPr>
          <a:lvl7pPr marL="1371600" indent="-228600" algn="ctr">
            <a:defRPr sz="2000"/>
          </a:lvl7pPr>
          <a:lvl8pPr marL="1600200" indent="-228600" algn="ctr">
            <a:defRPr sz="2000"/>
          </a:lvl8pPr>
          <a:lvl9pPr marL="1828800" indent="-228600" algn="ctr">
            <a:defRPr sz="2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1979</a:t>
          </a:r>
          <a:endParaRPr lang="en-US" altLang="zh-CN"/>
        </a:p>
      </dsp:txBody>
      <dsp:txXfrm>
        <a:off x="4904545" y="0"/>
        <a:ext cx="1751623" cy="650875"/>
      </dsp:txXfrm>
    </dsp:sp>
    <dsp:sp modelId="{6675A92A-A6E1-4728-B120-54E28B363BED}">
      <dsp:nvSpPr>
        <dsp:cNvPr id="8" name="右箭头 7"/>
        <dsp:cNvSpPr/>
      </dsp:nvSpPr>
      <dsp:spPr bwMode="white">
        <a:xfrm>
          <a:off x="6820820" y="108236"/>
          <a:ext cx="371344" cy="434403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3">
          <a:schemeClr val="accent1">
            <a:tint val="6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5500"/>
          </a:lvl1pPr>
          <a:lvl2pPr marL="285750" indent="-285750" algn="ctr">
            <a:defRPr sz="4200"/>
          </a:lvl2pPr>
          <a:lvl3pPr marL="571500" indent="-285750" algn="ctr">
            <a:defRPr sz="4200"/>
          </a:lvl3pPr>
          <a:lvl4pPr marL="857250" indent="-285750" algn="ctr">
            <a:defRPr sz="4200"/>
          </a:lvl4pPr>
          <a:lvl5pPr marL="1143000" indent="-285750" algn="ctr">
            <a:defRPr sz="4200"/>
          </a:lvl5pPr>
          <a:lvl6pPr marL="1428750" indent="-285750" algn="ctr">
            <a:defRPr sz="4200"/>
          </a:lvl6pPr>
          <a:lvl7pPr marL="1714500" indent="-285750" algn="ctr">
            <a:defRPr sz="4200"/>
          </a:lvl7pPr>
          <a:lvl8pPr marL="2000250" indent="-285750" algn="ctr">
            <a:defRPr sz="4200"/>
          </a:lvl8pPr>
          <a:lvl9pPr marL="2286000" indent="-285750" algn="ctr">
            <a:defRPr sz="4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</a:p>
      </dsp:txBody>
      <dsp:txXfrm>
        <a:off x="6820820" y="108236"/>
        <a:ext cx="371344" cy="434403"/>
      </dsp:txXfrm>
    </dsp:sp>
    <dsp:sp modelId="{B42FAAB6-2B07-42E4-9201-95E5E2A7653D}">
      <dsp:nvSpPr>
        <dsp:cNvPr id="9" name="圆角矩形 8"/>
        <dsp:cNvSpPr/>
      </dsp:nvSpPr>
      <dsp:spPr bwMode="white">
        <a:xfrm>
          <a:off x="7356817" y="0"/>
          <a:ext cx="1751623" cy="650875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99060" tIns="99060" rIns="99060" bIns="99060" anchor="ctr"/>
        <a:lstStyle>
          <a:lvl1pPr algn="ctr">
            <a:defRPr sz="2600"/>
          </a:lvl1pPr>
          <a:lvl2pPr marL="228600" indent="-228600" algn="ctr">
            <a:defRPr sz="2000"/>
          </a:lvl2pPr>
          <a:lvl3pPr marL="457200" indent="-228600" algn="ctr">
            <a:defRPr sz="2000"/>
          </a:lvl3pPr>
          <a:lvl4pPr marL="685800" indent="-228600" algn="ctr">
            <a:defRPr sz="2000"/>
          </a:lvl4pPr>
          <a:lvl5pPr marL="914400" indent="-228600" algn="ctr">
            <a:defRPr sz="2000"/>
          </a:lvl5pPr>
          <a:lvl6pPr marL="1143000" indent="-228600" algn="ctr">
            <a:defRPr sz="2000"/>
          </a:lvl6pPr>
          <a:lvl7pPr marL="1371600" indent="-228600" algn="ctr">
            <a:defRPr sz="2000"/>
          </a:lvl7pPr>
          <a:lvl8pPr marL="1600200" indent="-228600" algn="ctr">
            <a:defRPr sz="2000"/>
          </a:lvl8pPr>
          <a:lvl9pPr marL="1828800" indent="-228600" algn="ctr">
            <a:defRPr sz="2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2001</a:t>
          </a:r>
          <a:endParaRPr lang="en-US"/>
        </a:p>
      </dsp:txBody>
      <dsp:txXfrm>
        <a:off x="7356817" y="0"/>
        <a:ext cx="1751623" cy="6508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6758305" cy="693420"/>
        <a:chOff x="0" y="0"/>
        <a:chExt cx="6758305" cy="693420"/>
      </a:xfrm>
    </dsp:grpSpPr>
    <dsp:sp modelId="{111DEAC9-5D4C-4A6A-A44E-082A26F60596}">
      <dsp:nvSpPr>
        <dsp:cNvPr id="3" name="圆角矩形 2"/>
        <dsp:cNvSpPr/>
      </dsp:nvSpPr>
      <dsp:spPr bwMode="white">
        <a:xfrm>
          <a:off x="0" y="0"/>
          <a:ext cx="1299674" cy="693420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106680" tIns="106680" rIns="106680" bIns="106680" anchor="ctr"/>
        <a:lstStyle>
          <a:lvl1pPr algn="ctr">
            <a:defRPr sz="28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1954</a:t>
          </a:r>
          <a:endParaRPr lang="en-US" altLang="zh-CN"/>
        </a:p>
      </dsp:txBody>
      <dsp:txXfrm>
        <a:off x="0" y="0"/>
        <a:ext cx="1299674" cy="693420"/>
      </dsp:txXfrm>
    </dsp:sp>
    <dsp:sp modelId="{8A5CF0CE-3323-464D-9C63-05C1BDB053F5}">
      <dsp:nvSpPr>
        <dsp:cNvPr id="4" name="右箭头 3"/>
        <dsp:cNvSpPr/>
      </dsp:nvSpPr>
      <dsp:spPr bwMode="white">
        <a:xfrm>
          <a:off x="1421843" y="185550"/>
          <a:ext cx="275531" cy="322319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3">
          <a:schemeClr val="accent1">
            <a:tint val="6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5500"/>
          </a:lvl1pPr>
          <a:lvl2pPr marL="285750" indent="-285750" algn="ctr">
            <a:defRPr sz="4200"/>
          </a:lvl2pPr>
          <a:lvl3pPr marL="571500" indent="-285750" algn="ctr">
            <a:defRPr sz="4200"/>
          </a:lvl3pPr>
          <a:lvl4pPr marL="857250" indent="-285750" algn="ctr">
            <a:defRPr sz="4200"/>
          </a:lvl4pPr>
          <a:lvl5pPr marL="1143000" indent="-285750" algn="ctr">
            <a:defRPr sz="4200"/>
          </a:lvl5pPr>
          <a:lvl6pPr marL="1428750" indent="-285750" algn="ctr">
            <a:defRPr sz="4200"/>
          </a:lvl6pPr>
          <a:lvl7pPr marL="1714500" indent="-285750" algn="ctr">
            <a:defRPr sz="4200"/>
          </a:lvl7pPr>
          <a:lvl8pPr marL="2000250" indent="-285750" algn="ctr">
            <a:defRPr sz="4200"/>
          </a:lvl8pPr>
          <a:lvl9pPr marL="2286000" indent="-285750" algn="ctr">
            <a:defRPr sz="4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1421843" y="185550"/>
        <a:ext cx="275531" cy="322319"/>
      </dsp:txXfrm>
    </dsp:sp>
    <dsp:sp modelId="{552FB8E7-A5FB-4CC3-94C3-CE0BDF19F9F1}">
      <dsp:nvSpPr>
        <dsp:cNvPr id="5" name="圆角矩形 4"/>
        <dsp:cNvSpPr/>
      </dsp:nvSpPr>
      <dsp:spPr bwMode="white">
        <a:xfrm>
          <a:off x="1819544" y="0"/>
          <a:ext cx="1299674" cy="693420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106680" tIns="106680" rIns="106680" bIns="106680" anchor="ctr"/>
        <a:lstStyle>
          <a:lvl1pPr algn="ctr">
            <a:defRPr sz="28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1962</a:t>
          </a:r>
          <a:endParaRPr lang="en-US" altLang="zh-CN"/>
        </a:p>
      </dsp:txBody>
      <dsp:txXfrm>
        <a:off x="1819544" y="0"/>
        <a:ext cx="1299674" cy="693420"/>
      </dsp:txXfrm>
    </dsp:sp>
    <dsp:sp modelId="{353C3794-50AA-4D44-83C9-CE28317C3317}">
      <dsp:nvSpPr>
        <dsp:cNvPr id="6" name="右箭头 5"/>
        <dsp:cNvSpPr/>
      </dsp:nvSpPr>
      <dsp:spPr bwMode="white">
        <a:xfrm>
          <a:off x="3241387" y="185550"/>
          <a:ext cx="275531" cy="322319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3">
          <a:schemeClr val="accent1">
            <a:tint val="6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5500"/>
          </a:lvl1pPr>
          <a:lvl2pPr marL="285750" indent="-285750" algn="ctr">
            <a:defRPr sz="4200"/>
          </a:lvl2pPr>
          <a:lvl3pPr marL="571500" indent="-285750" algn="ctr">
            <a:defRPr sz="4200"/>
          </a:lvl3pPr>
          <a:lvl4pPr marL="857250" indent="-285750" algn="ctr">
            <a:defRPr sz="4200"/>
          </a:lvl4pPr>
          <a:lvl5pPr marL="1143000" indent="-285750" algn="ctr">
            <a:defRPr sz="4200"/>
          </a:lvl5pPr>
          <a:lvl6pPr marL="1428750" indent="-285750" algn="ctr">
            <a:defRPr sz="4200"/>
          </a:lvl6pPr>
          <a:lvl7pPr marL="1714500" indent="-285750" algn="ctr">
            <a:defRPr sz="4200"/>
          </a:lvl7pPr>
          <a:lvl8pPr marL="2000250" indent="-285750" algn="ctr">
            <a:defRPr sz="4200"/>
          </a:lvl8pPr>
          <a:lvl9pPr marL="2286000" indent="-285750" algn="ctr">
            <a:defRPr sz="4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3241387" y="185550"/>
        <a:ext cx="275531" cy="322319"/>
      </dsp:txXfrm>
    </dsp:sp>
    <dsp:sp modelId="{A1E15D63-E1FF-4A28-A04F-A2B65927BC31}">
      <dsp:nvSpPr>
        <dsp:cNvPr id="7" name="圆角矩形 6"/>
        <dsp:cNvSpPr/>
      </dsp:nvSpPr>
      <dsp:spPr bwMode="white">
        <a:xfrm>
          <a:off x="3639087" y="0"/>
          <a:ext cx="1299674" cy="693420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106680" tIns="106680" rIns="106680" bIns="106680" anchor="ctr"/>
        <a:lstStyle>
          <a:lvl1pPr algn="ctr">
            <a:defRPr sz="28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1979</a:t>
          </a:r>
          <a:endParaRPr lang="en-US" altLang="zh-CN"/>
        </a:p>
      </dsp:txBody>
      <dsp:txXfrm>
        <a:off x="3639087" y="0"/>
        <a:ext cx="1299674" cy="693420"/>
      </dsp:txXfrm>
    </dsp:sp>
    <dsp:sp modelId="{6675A92A-A6E1-4728-B120-54E28B363BED}">
      <dsp:nvSpPr>
        <dsp:cNvPr id="8" name="右箭头 7"/>
        <dsp:cNvSpPr/>
      </dsp:nvSpPr>
      <dsp:spPr bwMode="white">
        <a:xfrm>
          <a:off x="5060931" y="185550"/>
          <a:ext cx="275531" cy="322319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3">
          <a:schemeClr val="accent1">
            <a:tint val="6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5500"/>
          </a:lvl1pPr>
          <a:lvl2pPr marL="285750" indent="-285750" algn="ctr">
            <a:defRPr sz="4200"/>
          </a:lvl2pPr>
          <a:lvl3pPr marL="571500" indent="-285750" algn="ctr">
            <a:defRPr sz="4200"/>
          </a:lvl3pPr>
          <a:lvl4pPr marL="857250" indent="-285750" algn="ctr">
            <a:defRPr sz="4200"/>
          </a:lvl4pPr>
          <a:lvl5pPr marL="1143000" indent="-285750" algn="ctr">
            <a:defRPr sz="4200"/>
          </a:lvl5pPr>
          <a:lvl6pPr marL="1428750" indent="-285750" algn="ctr">
            <a:defRPr sz="4200"/>
          </a:lvl6pPr>
          <a:lvl7pPr marL="1714500" indent="-285750" algn="ctr">
            <a:defRPr sz="4200"/>
          </a:lvl7pPr>
          <a:lvl8pPr marL="2000250" indent="-285750" algn="ctr">
            <a:defRPr sz="4200"/>
          </a:lvl8pPr>
          <a:lvl9pPr marL="2286000" indent="-285750" algn="ctr">
            <a:defRPr sz="4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</a:p>
      </dsp:txBody>
      <dsp:txXfrm>
        <a:off x="5060931" y="185550"/>
        <a:ext cx="275531" cy="322319"/>
      </dsp:txXfrm>
    </dsp:sp>
    <dsp:sp modelId="{B42FAAB6-2B07-42E4-9201-95E5E2A7653D}">
      <dsp:nvSpPr>
        <dsp:cNvPr id="9" name="圆角矩形 8"/>
        <dsp:cNvSpPr/>
      </dsp:nvSpPr>
      <dsp:spPr bwMode="white">
        <a:xfrm>
          <a:off x="5458631" y="0"/>
          <a:ext cx="1299674" cy="693420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106680" tIns="106680" rIns="106680" bIns="106680" anchor="ctr"/>
        <a:lstStyle>
          <a:lvl1pPr algn="ctr">
            <a:defRPr sz="28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2001</a:t>
          </a:r>
          <a:endParaRPr lang="en-US"/>
        </a:p>
      </dsp:txBody>
      <dsp:txXfrm>
        <a:off x="5458631" y="0"/>
        <a:ext cx="1299674" cy="6934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8128000" cy="5418455"/>
        <a:chOff x="0" y="0"/>
        <a:chExt cx="8128000" cy="5418455"/>
      </a:xfrm>
    </dsp:grpSpPr>
    <dsp:sp modelId="{70E11759-2403-454F-AA72-C47A7039B843}">
      <dsp:nvSpPr>
        <dsp:cNvPr id="3" name="圆角矩形 2"/>
        <dsp:cNvSpPr/>
      </dsp:nvSpPr>
      <dsp:spPr bwMode="white">
        <a:xfrm>
          <a:off x="0" y="0"/>
          <a:ext cx="8128000" cy="1710367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152400" tIns="152400" rIns="152400" bIns="1524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000"/>
            <a:t>权利保护</a:t>
          </a:r>
          <a:endParaRPr lang="zh-CN" altLang="en-US" sz="4000"/>
        </a:p>
      </dsp:txBody>
      <dsp:txXfrm>
        <a:off x="0" y="0"/>
        <a:ext cx="8128000" cy="1710367"/>
      </dsp:txXfrm>
    </dsp:sp>
    <dsp:sp modelId="{A273FBB4-03FE-41EA-8D26-B5EFDA20D4B1}">
      <dsp:nvSpPr>
        <dsp:cNvPr id="4" name="圆角矩形 3"/>
        <dsp:cNvSpPr/>
      </dsp:nvSpPr>
      <dsp:spPr bwMode="white">
        <a:xfrm>
          <a:off x="0" y="1854044"/>
          <a:ext cx="5309461" cy="1710367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152400" tIns="152400" rIns="152400" bIns="1524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4000">
              <a:sym typeface="+mn-ea"/>
            </a:rPr>
            <a:t>社会主义核心价值观</a:t>
          </a:r>
          <a:endParaRPr lang="zh-CN" altLang="en-US" sz="4000"/>
        </a:p>
      </dsp:txBody>
      <dsp:txXfrm>
        <a:off x="0" y="1854044"/>
        <a:ext cx="5309461" cy="1710367"/>
      </dsp:txXfrm>
    </dsp:sp>
    <dsp:sp modelId="{33895B74-9806-4ADF-BA5A-BE54D637093A}">
      <dsp:nvSpPr>
        <dsp:cNvPr id="5" name="圆角矩形 4"/>
        <dsp:cNvSpPr/>
      </dsp:nvSpPr>
      <dsp:spPr bwMode="white">
        <a:xfrm>
          <a:off x="0" y="3708088"/>
          <a:ext cx="2600128" cy="1710367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152400" tIns="152400" rIns="152400" bIns="1524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4000">
              <a:sym typeface="+mn-ea"/>
            </a:rPr>
            <a:t>意</a:t>
          </a:r>
          <a:r>
            <a:rPr lang="zh-CN" altLang="en-US" sz="4000">
              <a:sym typeface="+mn-ea"/>
            </a:rPr>
            <a:t>思自治</a:t>
          </a:r>
          <a:endParaRPr lang="zh-CN" altLang="en-US" sz="4000"/>
        </a:p>
      </dsp:txBody>
      <dsp:txXfrm>
        <a:off x="0" y="3708088"/>
        <a:ext cx="2600128" cy="1710367"/>
      </dsp:txXfrm>
    </dsp:sp>
    <dsp:sp modelId="{AFF15C07-F7A7-41C9-8AD9-E689AA0BA727}">
      <dsp:nvSpPr>
        <dsp:cNvPr id="6" name="圆角矩形 5"/>
        <dsp:cNvSpPr/>
      </dsp:nvSpPr>
      <dsp:spPr bwMode="white">
        <a:xfrm>
          <a:off x="2709333" y="3708088"/>
          <a:ext cx="2600128" cy="1710367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152400" tIns="152400" rIns="152400" bIns="1524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4000">
              <a:sym typeface="+mn-ea"/>
            </a:rPr>
            <a:t>绿</a:t>
          </a:r>
          <a:r>
            <a:rPr lang="zh-CN" altLang="en-US" sz="4000">
              <a:sym typeface="+mn-ea"/>
            </a:rPr>
            <a:t>色原则</a:t>
          </a:r>
          <a:endParaRPr lang="zh-CN" altLang="en-US" sz="4000"/>
        </a:p>
      </dsp:txBody>
      <dsp:txXfrm>
        <a:off x="2709333" y="3708088"/>
        <a:ext cx="2600128" cy="1710367"/>
      </dsp:txXfrm>
    </dsp:sp>
    <dsp:sp modelId="{3CD3C501-EE2C-4577-B984-DBD582D4E070}">
      <dsp:nvSpPr>
        <dsp:cNvPr id="7" name="圆角矩形 6"/>
        <dsp:cNvSpPr/>
      </dsp:nvSpPr>
      <dsp:spPr bwMode="white">
        <a:xfrm>
          <a:off x="5527872" y="1854044"/>
          <a:ext cx="2600128" cy="1710367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152400" tIns="152400" rIns="152400" bIns="1524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000"/>
            <a:t>平等保护</a:t>
          </a:r>
          <a:endParaRPr lang="zh-CN" altLang="en-US" sz="4000"/>
        </a:p>
      </dsp:txBody>
      <dsp:txXfrm>
        <a:off x="5527872" y="1854044"/>
        <a:ext cx="2600128" cy="1710367"/>
      </dsp:txXfrm>
    </dsp:sp>
    <dsp:sp modelId="{7B23FE4C-DE89-4AAE-A0BD-454373502390}">
      <dsp:nvSpPr>
        <dsp:cNvPr id="8" name="圆角矩形 7"/>
        <dsp:cNvSpPr/>
      </dsp:nvSpPr>
      <dsp:spPr bwMode="white">
        <a:xfrm>
          <a:off x="5527872" y="3708088"/>
          <a:ext cx="2600128" cy="1710367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152400" tIns="152400" rIns="152400" bIns="1524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000">
              <a:sym typeface="+mn-ea"/>
            </a:rPr>
            <a:t>科技发展</a:t>
          </a:r>
          <a:endParaRPr lang="zh-CN" altLang="en-US" sz="4000"/>
        </a:p>
      </dsp:txBody>
      <dsp:txXfrm>
        <a:off x="5527872" y="3708088"/>
        <a:ext cx="2600128" cy="17103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69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68.xml"/><Relationship Id="rId11" Type="http://schemas.openxmlformats.org/officeDocument/2006/relationships/tags" Target="../tags/tag73.xml"/><Relationship Id="rId10" Type="http://schemas.openxmlformats.org/officeDocument/2006/relationships/tags" Target="../tags/tag7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74.xml"/><Relationship Id="rId13" Type="http://schemas.openxmlformats.org/officeDocument/2006/relationships/tags" Target="../tags/tag83.xml"/><Relationship Id="rId12" Type="http://schemas.openxmlformats.org/officeDocument/2006/relationships/tags" Target="../tags/tag82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85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84.xml"/><Relationship Id="rId11" Type="http://schemas.openxmlformats.org/officeDocument/2006/relationships/tags" Target="../tags/tag89.xml"/><Relationship Id="rId10" Type="http://schemas.openxmlformats.org/officeDocument/2006/relationships/tags" Target="../tags/tag88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9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9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3" Type="http://schemas.openxmlformats.org/officeDocument/2006/relationships/tags" Target="../tags/tag97.xml"/><Relationship Id="rId12" Type="http://schemas.openxmlformats.org/officeDocument/2006/relationships/tags" Target="../tags/tag96.xml"/><Relationship Id="rId11" Type="http://schemas.openxmlformats.org/officeDocument/2006/relationships/tags" Target="../tags/tag95.xml"/><Relationship Id="rId10" Type="http://schemas.openxmlformats.org/officeDocument/2006/relationships/tags" Target="../tags/tag94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08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4" Type="http://schemas.openxmlformats.org/officeDocument/2006/relationships/tags" Target="../tags/tag114.xml"/><Relationship Id="rId13" Type="http://schemas.openxmlformats.org/officeDocument/2006/relationships/tags" Target="../tags/tag113.xml"/><Relationship Id="rId12" Type="http://schemas.openxmlformats.org/officeDocument/2006/relationships/tags" Target="../tags/tag112.xml"/><Relationship Id="rId11" Type="http://schemas.openxmlformats.org/officeDocument/2006/relationships/tags" Target="../tags/tag111.xml"/><Relationship Id="rId10" Type="http://schemas.openxmlformats.org/officeDocument/2006/relationships/tags" Target="../tags/tag110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17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4" Type="http://schemas.openxmlformats.org/officeDocument/2006/relationships/tags" Target="../tags/tag123.xml"/><Relationship Id="rId13" Type="http://schemas.openxmlformats.org/officeDocument/2006/relationships/tags" Target="../tags/tag122.xml"/><Relationship Id="rId12" Type="http://schemas.openxmlformats.org/officeDocument/2006/relationships/tags" Target="../tags/tag121.xml"/><Relationship Id="rId11" Type="http://schemas.openxmlformats.org/officeDocument/2006/relationships/tags" Target="../tags/tag120.xml"/><Relationship Id="rId10" Type="http://schemas.openxmlformats.org/officeDocument/2006/relationships/tags" Target="../tags/tag119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27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26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6" Type="http://schemas.openxmlformats.org/officeDocument/2006/relationships/tags" Target="../tags/tag134.xml"/><Relationship Id="rId15" Type="http://schemas.openxmlformats.org/officeDocument/2006/relationships/tags" Target="../tags/tag133.xml"/><Relationship Id="rId14" Type="http://schemas.openxmlformats.org/officeDocument/2006/relationships/tags" Target="../tags/tag132.xml"/><Relationship Id="rId13" Type="http://schemas.openxmlformats.org/officeDocument/2006/relationships/tags" Target="../tags/tag131.xml"/><Relationship Id="rId12" Type="http://schemas.openxmlformats.org/officeDocument/2006/relationships/tags" Target="../tags/tag130.xml"/><Relationship Id="rId11" Type="http://schemas.openxmlformats.org/officeDocument/2006/relationships/tags" Target="../tags/tag129.xml"/><Relationship Id="rId10" Type="http://schemas.openxmlformats.org/officeDocument/2006/relationships/tags" Target="../tags/tag128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8.png"/><Relationship Id="rId6" Type="http://schemas.openxmlformats.org/officeDocument/2006/relationships/tags" Target="../tags/tag137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7.png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3" Type="http://schemas.openxmlformats.org/officeDocument/2006/relationships/tags" Target="../tags/tag142.xml"/><Relationship Id="rId12" Type="http://schemas.openxmlformats.org/officeDocument/2006/relationships/tags" Target="../tags/tag141.xml"/><Relationship Id="rId11" Type="http://schemas.openxmlformats.org/officeDocument/2006/relationships/tags" Target="../tags/tag140.xml"/><Relationship Id="rId10" Type="http://schemas.openxmlformats.org/officeDocument/2006/relationships/tags" Target="../tags/tag139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1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0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image" Target="file:///C:\Users\1V994W2\PycharmProjects\PPT_Background_Generation/pic_temp/pic_half_right.png" TargetMode="External"/><Relationship Id="rId6" Type="http://schemas.openxmlformats.org/officeDocument/2006/relationships/image" Target="../media/image5.png"/><Relationship Id="rId5" Type="http://schemas.openxmlformats.org/officeDocument/2006/relationships/tags" Target="../tags/tag18.xml"/><Relationship Id="rId4" Type="http://schemas.openxmlformats.org/officeDocument/2006/relationships/image" Target="file:///C:\Users\1V994W2\PycharmProjects\PPT_Background_Generation/pic_temp/pic_half_left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7.xml"/><Relationship Id="rId13" Type="http://schemas.openxmlformats.org/officeDocument/2006/relationships/tags" Target="../tags/tag24.xml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6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5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34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33.xml"/><Relationship Id="rId15" Type="http://schemas.openxmlformats.org/officeDocument/2006/relationships/tags" Target="../tags/tag42.xml"/><Relationship Id="rId14" Type="http://schemas.openxmlformats.org/officeDocument/2006/relationships/tags" Target="../tags/tag41.xml"/><Relationship Id="rId13" Type="http://schemas.openxmlformats.org/officeDocument/2006/relationships/tags" Target="../tags/tag40.xml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image" Target="file:///C:\Users\1V994W2\Documents\Tencent%20Files\574576071\FileRecv\&#25340;&#35013;&#32032;&#26448;\formiddle1\\04\subject_holdright_25,124,193_0_staid_full_0.png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43.xml"/><Relationship Id="rId12" Type="http://schemas.openxmlformats.org/officeDocument/2006/relationships/tags" Target="../tags/tag49.xml"/><Relationship Id="rId11" Type="http://schemas.openxmlformats.org/officeDocument/2006/relationships/tags" Target="../tags/tag48.xml"/><Relationship Id="rId10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54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53.xml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tags" Target="../tags/tag58.xml"/><Relationship Id="rId10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62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61.xml"/><Relationship Id="rId12" Type="http://schemas.openxmlformats.org/officeDocument/2006/relationships/tags" Target="../tags/tag67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8"/>
            </p:custDataLst>
          </p:nvPr>
        </p:nvSpPr>
        <p:spPr>
          <a:xfrm>
            <a:off x="2128892" y="4075947"/>
            <a:ext cx="1910715" cy="408940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rmAutofit/>
          </a:bodyPr>
          <a:lstStyle>
            <a:lvl1pPr marL="0" marR="0" indent="0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600" b="0" spc="15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22860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9"/>
            </p:custDataLst>
          </p:nvPr>
        </p:nvSpPr>
        <p:spPr>
          <a:xfrm>
            <a:off x="2128892" y="4550926"/>
            <a:ext cx="1910715" cy="408940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rmAutofit/>
          </a:bodyPr>
          <a:lstStyle>
            <a:lvl1pPr marL="0" marR="0" indent="0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600" b="0" spc="15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22860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10"/>
            </p:custDataLst>
          </p:nvPr>
        </p:nvSpPr>
        <p:spPr>
          <a:xfrm>
            <a:off x="2128892" y="2177814"/>
            <a:ext cx="5491108" cy="1095500"/>
          </a:xfrm>
        </p:spPr>
        <p:txBody>
          <a:bodyPr vert="horz" wrap="square" lIns="91440" tIns="45720" rIns="91440" bIns="45720" anchor="b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900" b="0" spc="60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11"/>
            </p:custDataLst>
          </p:nvPr>
        </p:nvSpPr>
        <p:spPr>
          <a:xfrm>
            <a:off x="2128887" y="3367094"/>
            <a:ext cx="5491831" cy="480894"/>
          </a:xfrm>
        </p:spPr>
        <p:txBody>
          <a:bodyPr vert="horz" wrap="square" lIns="91440" tIns="45720" rIns="91440" bIns="4572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2000" b="0" spc="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cxnSp>
        <p:nvCxnSpPr>
          <p:cNvPr id="10" name="直接连接符 9"/>
          <p:cNvCxnSpPr/>
          <p:nvPr>
            <p:custDataLst>
              <p:tags r:id="rId12"/>
            </p:custDataLst>
          </p:nvPr>
        </p:nvCxnSpPr>
        <p:spPr>
          <a:xfrm>
            <a:off x="2285797" y="3944973"/>
            <a:ext cx="476504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368275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36837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69930" y="952508"/>
            <a:ext cx="10852237" cy="5388907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1" name="直接连接符 10"/>
          <p:cNvCxnSpPr/>
          <p:nvPr>
            <p:custDataLst>
              <p:tags r:id="rId5"/>
            </p:custDataLst>
          </p:nvPr>
        </p:nvCxnSpPr>
        <p:spPr>
          <a:xfrm>
            <a:off x="2671245" y="3820477"/>
            <a:ext cx="1200526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9"/>
            </p:custDataLst>
          </p:nvPr>
        </p:nvSpPr>
        <p:spPr>
          <a:xfrm>
            <a:off x="2493647" y="1940242"/>
            <a:ext cx="4359910" cy="49403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6" hasCustomPrompt="1"/>
            <p:custDataLst>
              <p:tags r:id="rId10"/>
            </p:custDataLst>
          </p:nvPr>
        </p:nvSpPr>
        <p:spPr>
          <a:xfrm>
            <a:off x="2531548" y="3908423"/>
            <a:ext cx="2459552" cy="496571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rmAutofit/>
          </a:bodyPr>
          <a:lstStyle>
            <a:lvl1pPr marL="0" marR="0" indent="0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800" b="0" spc="15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22860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5" hasCustomPrompt="1"/>
            <p:custDataLst>
              <p:tags r:id="rId11"/>
            </p:custDataLst>
          </p:nvPr>
        </p:nvSpPr>
        <p:spPr>
          <a:xfrm>
            <a:off x="2531548" y="4451666"/>
            <a:ext cx="2459552" cy="496571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rmAutofit/>
          </a:bodyPr>
          <a:lstStyle>
            <a:lvl1pPr marL="0" marR="0" indent="0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800" b="0" spc="15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22860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12"/>
            </p:custDataLst>
          </p:nvPr>
        </p:nvSpPr>
        <p:spPr>
          <a:xfrm>
            <a:off x="2493647" y="1940242"/>
            <a:ext cx="4359910" cy="494030"/>
          </a:xfrm>
        </p:spPr>
        <p:txBody>
          <a:bodyPr vert="horz" wrap="square" lIns="91440" tIns="45720" rIns="91440" bIns="45720" anchor="b" anchorCtr="0">
            <a:normAutofit/>
          </a:bodyPr>
          <a:lstStyle>
            <a:lvl1pPr marL="0" marR="0" indent="0" algn="l" rtl="0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2400" b="0" spc="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22860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65000"/>
                  <a:lumOff val="35000"/>
                </a:schemeClr>
              </a:buClr>
              <a:buSzPts val="2000"/>
              <a:buFont typeface="Arial" panose="020B0604020202020204" pitchFamily="34" charset="0"/>
              <a:buNone/>
            </a:pPr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13"/>
            </p:custDataLst>
          </p:nvPr>
        </p:nvSpPr>
        <p:spPr>
          <a:xfrm>
            <a:off x="2493647" y="2636837"/>
            <a:ext cx="4359910" cy="1120140"/>
          </a:xfrm>
        </p:spPr>
        <p:txBody>
          <a:bodyPr vert="horz" wrap="square" lIns="91440" tIns="45720" rIns="91440" bIns="4572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6600" b="0" spc="70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368275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3683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720090" cy="368275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0"/>
            <a:ext cx="720090" cy="3683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281600" y="1249200"/>
            <a:ext cx="9626400" cy="723600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1281113" y="2163600"/>
            <a:ext cx="9626600" cy="3445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482460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/>
          <p:nvPr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11471910" y="0"/>
            <a:ext cx="720090" cy="3682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00"/>
            <a:ext cx="3960000" cy="882000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764000"/>
            <a:ext cx="3956400" cy="4093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69938"/>
            <a:ext cx="6480000" cy="508793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266433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720090" cy="368275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0"/>
            <a:ext cx="720090" cy="3683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12000" y="781200"/>
            <a:ext cx="10976400" cy="626400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612000" y="1659600"/>
            <a:ext cx="10975975" cy="828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12775" y="2808000"/>
            <a:ext cx="10965600" cy="343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5028971"/>
            <a:ext cx="12192000" cy="182902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720090" cy="368275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0"/>
            <a:ext cx="720090" cy="3683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4800" y="669600"/>
            <a:ext cx="10976400" cy="565200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604837" y="1681200"/>
            <a:ext cx="10990800" cy="321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4"/>
            </p:custDataLst>
          </p:nvPr>
        </p:nvSpPr>
        <p:spPr>
          <a:xfrm>
            <a:off x="594000" y="5180400"/>
            <a:ext cx="11001600" cy="10116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/>
          <p:nvPr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11471910" y="6489726"/>
            <a:ext cx="720090" cy="368275"/>
          </a:xfrm>
          <a:prstGeom prst="rect">
            <a:avLst/>
          </a:prstGeom>
        </p:spPr>
      </p:pic>
      <p:pic>
        <p:nvPicPr>
          <p:cNvPr id="10" name="图片 9"/>
          <p:cNvPicPr/>
          <p:nvPr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0" y="6489630"/>
            <a:ext cx="720090" cy="3683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79600" y="237600"/>
            <a:ext cx="11037600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579600" y="1663200"/>
            <a:ext cx="53424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242400" y="1663200"/>
            <a:ext cx="53676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5"/>
            </p:custDataLst>
          </p:nvPr>
        </p:nvSpPr>
        <p:spPr>
          <a:xfrm>
            <a:off x="572400" y="4816800"/>
            <a:ext cx="53424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6"/>
            </p:custDataLst>
          </p:nvPr>
        </p:nvSpPr>
        <p:spPr>
          <a:xfrm>
            <a:off x="6253200" y="4813200"/>
            <a:ext cx="53676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953691"/>
            <a:ext cx="12192000" cy="4950618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10571797" y="6029382"/>
            <a:ext cx="1620202" cy="828618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0" y="6029168"/>
            <a:ext cx="1620202" cy="82883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368275"/>
          </a:xfrm>
          <a:prstGeom prst="rect">
            <a:avLst/>
          </a:prstGeom>
        </p:spPr>
      </p:pic>
      <p:pic>
        <p:nvPicPr>
          <p:cNvPr id="7" name="图片 6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3683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9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1397000"/>
            <a:ext cx="3612445" cy="4064000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8579555" y="1397000"/>
            <a:ext cx="3612445" cy="4064000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12"/>
            </p:custDataLst>
          </p:nvPr>
        </p:nvSpPr>
        <p:spPr>
          <a:xfrm>
            <a:off x="4131946" y="2674620"/>
            <a:ext cx="5767705" cy="946150"/>
          </a:xfrm>
        </p:spPr>
        <p:txBody>
          <a:bodyPr vert="horz" wrap="square" lIns="91440" tIns="45720" rIns="91440" bIns="45720" anchor="ctr" anchorCtr="0">
            <a:normAutofit/>
          </a:bodyPr>
          <a:lstStyle>
            <a:lvl1pPr marL="0" marR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48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13"/>
            </p:custDataLst>
          </p:nvPr>
        </p:nvSpPr>
        <p:spPr>
          <a:xfrm>
            <a:off x="4131946" y="3674111"/>
            <a:ext cx="5767705" cy="525146"/>
          </a:xfrm>
        </p:spPr>
        <p:txBody>
          <a:bodyPr vert="horz" wrap="square" lIns="91440" tIns="45720" rIns="91440" bIns="45720" anchor="t" anchorCtr="0">
            <a:normAutofit/>
          </a:bodyPr>
          <a:lstStyle>
            <a:lvl1pPr marL="0" marR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368275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3683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238877" y="952508"/>
            <a:ext cx="5283242" cy="5388907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368275"/>
          </a:xfrm>
          <a:prstGeom prst="rect">
            <a:avLst/>
          </a:prstGeom>
        </p:spPr>
      </p:pic>
      <p:pic>
        <p:nvPicPr>
          <p:cNvPr id="10" name="图片 9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3683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669930" y="952508"/>
            <a:ext cx="5283242" cy="381003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1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2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304800" y="2194560"/>
            <a:ext cx="4389120" cy="2468880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4876800" y="0"/>
            <a:ext cx="731520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/>
          <p:nvPr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6489630"/>
            <a:ext cx="720090" cy="3683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368275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3683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0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368275"/>
          </a:xfrm>
          <a:prstGeom prst="rect">
            <a:avLst/>
          </a:prstGeom>
        </p:spPr>
      </p:pic>
      <p:pic>
        <p:nvPicPr>
          <p:cNvPr id="7" name="图片 6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368370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8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9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tags" Target="../tags/tag148.xml"/><Relationship Id="rId24" Type="http://schemas.openxmlformats.org/officeDocument/2006/relationships/tags" Target="../tags/tag147.xml"/><Relationship Id="rId23" Type="http://schemas.openxmlformats.org/officeDocument/2006/relationships/tags" Target="../tags/tag146.xml"/><Relationship Id="rId22" Type="http://schemas.openxmlformats.org/officeDocument/2006/relationships/tags" Target="../tags/tag145.xml"/><Relationship Id="rId21" Type="http://schemas.openxmlformats.org/officeDocument/2006/relationships/tags" Target="../tags/tag144.xml"/><Relationship Id="rId20" Type="http://schemas.openxmlformats.org/officeDocument/2006/relationships/tags" Target="../tags/tag143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9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15.png"/><Relationship Id="rId3" Type="http://schemas.openxmlformats.org/officeDocument/2006/relationships/tags" Target="../tags/tag178.xml"/><Relationship Id="rId2" Type="http://schemas.microsoft.com/office/2007/relationships/media" Target="file:///C:\Users\Ss\Desktop\PPT\&#27665;&#27861;&#20856;&#20844;&#30410;&#23459;&#20256;&#29255;_&#33150;&#35759;&#35270;&#39057;1.mp4" TargetMode="External"/><Relationship Id="rId1" Type="http://schemas.openxmlformats.org/officeDocument/2006/relationships/video" Target="file:///C:\Users\Ss\Desktop\PPT\&#27665;&#27861;&#20856;&#20844;&#30410;&#23459;&#20256;&#29255;_&#33150;&#35759;&#35270;&#39057;1.mp4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8.png"/><Relationship Id="rId3" Type="http://schemas.openxmlformats.org/officeDocument/2006/relationships/tags" Target="../tags/tag179.xml"/><Relationship Id="rId2" Type="http://schemas.microsoft.com/office/2007/relationships/media" Target="file:///C:\Users\Ss\Desktop\PPT\3D&#21160;&#30011;&#22823;&#29255;&#12298;&#24403;&#21738;&#21522;&#36935;&#19978;&#27665;&#27861;&#20856;&#12299;_&#20849;&#20135;&#20826;&#21592;&#32593;.mp4" TargetMode="External"/><Relationship Id="rId1" Type="http://schemas.openxmlformats.org/officeDocument/2006/relationships/video" Target="file:///C:\Users\Ss\Desktop\PPT\3D&#21160;&#30011;&#22823;&#29255;&#12298;&#24403;&#21738;&#21522;&#36935;&#19978;&#27665;&#27861;&#20856;&#12299;_&#20849;&#20135;&#20826;&#21592;&#32593;.mp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0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9.png"/><Relationship Id="rId3" Type="http://schemas.openxmlformats.org/officeDocument/2006/relationships/tags" Target="../tags/tag180.xml"/><Relationship Id="rId2" Type="http://schemas.microsoft.com/office/2007/relationships/media" Target="file:///C:\Users\Ss\Desktop\PPT\&#12304;&#26032;&#30333;&#23064;&#23376;&#20256;&#22855;&#12305;&#30333;&#32032;&#36126;&#21917;&#20102;&#38596;&#40644;&#37202;&#21464;&#22238;&#21407;&#24418;&#21523;&#27515;&#35768;&#20185;&#65292;&#24403;&#24180;&#19981;&#25954;&#30475;_&#21716;&#21737;&#21716;&#21737;%20(&#12444;-&#12444;)&#12388;&#12525;%20&#24178;&#26479;~-bilibili.mp4" TargetMode="External"/><Relationship Id="rId1" Type="http://schemas.openxmlformats.org/officeDocument/2006/relationships/video" Target="file:///C:\Users\Ss\Desktop\PPT\&#12304;&#26032;&#30333;&#23064;&#23376;&#20256;&#22855;&#12305;&#30333;&#32032;&#36126;&#21917;&#20102;&#38596;&#40644;&#37202;&#21464;&#22238;&#21407;&#24418;&#21523;&#27515;&#35768;&#20185;&#65292;&#24403;&#24180;&#19981;&#25954;&#30475;_&#21716;&#21737;&#21716;&#21737;%20(&#12444;-&#12444;)&#12388;&#12525;%20&#24178;&#26479;~-bilibili.mp4" TargetMode="Externa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0.png"/><Relationship Id="rId3" Type="http://schemas.openxmlformats.org/officeDocument/2006/relationships/tags" Target="../tags/tag181.xml"/><Relationship Id="rId2" Type="http://schemas.microsoft.com/office/2007/relationships/media" Target="file:///C:\Users\Ss\Desktop\PPT\&#21160;&#30011;&#20008;&#27665;&#27861;&#20856;&#36935;&#19978;&#22235;&#22823;&#21517;&#33879;&#9314;_&#20849;&#20135;&#20826;&#21592;&#32593;.mp4" TargetMode="External"/><Relationship Id="rId1" Type="http://schemas.openxmlformats.org/officeDocument/2006/relationships/video" Target="file:///C:\Users\Ss\Desktop\PPT\&#21160;&#30011;&#20008;&#27665;&#27861;&#20856;&#36935;&#19978;&#22235;&#22823;&#21517;&#33879;&#9314;_&#20849;&#20135;&#20826;&#21592;&#32593;.mp4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2.xml"/><Relationship Id="rId8" Type="http://schemas.openxmlformats.org/officeDocument/2006/relationships/diagramQuickStyle" Target="../diagrams/quickStyle2.xml"/><Relationship Id="rId7" Type="http://schemas.openxmlformats.org/officeDocument/2006/relationships/diagramLayout" Target="../diagrams/layout2.xml"/><Relationship Id="rId6" Type="http://schemas.openxmlformats.org/officeDocument/2006/relationships/diagramData" Target="../diagrams/data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10.xml"/><Relationship Id="rId11" Type="http://schemas.openxmlformats.org/officeDocument/2006/relationships/tags" Target="../tags/tag151.xml"/><Relationship Id="rId10" Type="http://schemas.microsoft.com/office/2007/relationships/diagramDrawing" Target="../diagrams/drawing2.xml"/><Relationship Id="rId1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0.xml"/><Relationship Id="rId3" Type="http://schemas.openxmlformats.org/officeDocument/2006/relationships/tags" Target="../tags/tag153.xml"/><Relationship Id="rId2" Type="http://schemas.openxmlformats.org/officeDocument/2006/relationships/image" Target="../media/image9.png"/><Relationship Id="rId1" Type="http://schemas.openxmlformats.org/officeDocument/2006/relationships/tags" Target="../tags/tag1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54.xml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63.xml"/><Relationship Id="rId8" Type="http://schemas.openxmlformats.org/officeDocument/2006/relationships/tags" Target="../tags/tag162.xml"/><Relationship Id="rId7" Type="http://schemas.openxmlformats.org/officeDocument/2006/relationships/tags" Target="../tags/tag161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2" Type="http://schemas.openxmlformats.org/officeDocument/2006/relationships/notesSlide" Target="../notesSlides/notesSlide4.xml"/><Relationship Id="rId21" Type="http://schemas.openxmlformats.org/officeDocument/2006/relationships/slideLayout" Target="../slideLayouts/slideLayout8.xml"/><Relationship Id="rId20" Type="http://schemas.openxmlformats.org/officeDocument/2006/relationships/tags" Target="../tags/tag174.xml"/><Relationship Id="rId2" Type="http://schemas.openxmlformats.org/officeDocument/2006/relationships/tags" Target="../tags/tag156.xml"/><Relationship Id="rId19" Type="http://schemas.openxmlformats.org/officeDocument/2006/relationships/tags" Target="../tags/tag173.xml"/><Relationship Id="rId18" Type="http://schemas.openxmlformats.org/officeDocument/2006/relationships/tags" Target="../tags/tag172.xml"/><Relationship Id="rId17" Type="http://schemas.openxmlformats.org/officeDocument/2006/relationships/tags" Target="../tags/tag171.xml"/><Relationship Id="rId16" Type="http://schemas.openxmlformats.org/officeDocument/2006/relationships/tags" Target="../tags/tag170.xml"/><Relationship Id="rId15" Type="http://schemas.openxmlformats.org/officeDocument/2006/relationships/tags" Target="../tags/tag169.xml"/><Relationship Id="rId14" Type="http://schemas.openxmlformats.org/officeDocument/2006/relationships/tags" Target="../tags/tag168.xml"/><Relationship Id="rId13" Type="http://schemas.openxmlformats.org/officeDocument/2006/relationships/tags" Target="../tags/tag167.xml"/><Relationship Id="rId12" Type="http://schemas.openxmlformats.org/officeDocument/2006/relationships/tags" Target="../tags/tag166.xml"/><Relationship Id="rId11" Type="http://schemas.openxmlformats.org/officeDocument/2006/relationships/tags" Target="../tags/tag165.xml"/><Relationship Id="rId10" Type="http://schemas.openxmlformats.org/officeDocument/2006/relationships/tags" Target="../tags/tag164.xml"/><Relationship Id="rId1" Type="http://schemas.openxmlformats.org/officeDocument/2006/relationships/tags" Target="../tags/tag155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11.png"/><Relationship Id="rId3" Type="http://schemas.openxmlformats.org/officeDocument/2006/relationships/tags" Target="../tags/tag175.xml"/><Relationship Id="rId2" Type="http://schemas.microsoft.com/office/2007/relationships/media" Target="file:///C:\Users\Ss\Desktop\PPT\&#19968;&#37096;&#27665;&#27861;&#20856;&#21040;&#24213;&#26377;&#22810;&#37325;&#35201;--&#20154;&#27665;&#35270;&#39057;--&#20154;&#27665;&#32593;.mp4" TargetMode="External"/><Relationship Id="rId1" Type="http://schemas.openxmlformats.org/officeDocument/2006/relationships/video" Target="file:///C:\Users\Ss\Desktop\PPT\&#19968;&#37096;&#27665;&#27861;&#20856;&#21040;&#24213;&#26377;&#22810;&#37325;&#35201;--&#20154;&#27665;&#35270;&#39057;--&#20154;&#27665;&#32593;.mp4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6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12.png"/><Relationship Id="rId3" Type="http://schemas.openxmlformats.org/officeDocument/2006/relationships/tags" Target="../tags/tag177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占位符 3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0000"/>
          </a:bodyPr>
          <a:p>
            <a:r>
              <a:rPr lang="zh-CN" altLang="en-US"/>
              <a:t>市政府研究室 张莎白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5"/>
          </p:nvPr>
        </p:nvSpPr>
        <p:spPr/>
        <p:txBody>
          <a:bodyPr/>
          <a:p>
            <a:r>
              <a:rPr lang="en-US" altLang="zh-CN"/>
              <a:t>2020</a:t>
            </a:r>
            <a:r>
              <a:rPr lang="zh-CN" altLang="en-US"/>
              <a:t>年</a:t>
            </a:r>
            <a:r>
              <a:rPr lang="en-US" altLang="zh-CN"/>
              <a:t>7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4"/>
          </p:nvPr>
        </p:nvSpPr>
        <p:spPr/>
        <p:txBody>
          <a:bodyPr>
            <a:noAutofit/>
          </a:bodyPr>
          <a:p>
            <a:r>
              <a:rPr lang="zh-CN" altLang="en-US" sz="6600"/>
              <a:t>民法典</a:t>
            </a:r>
            <a:endParaRPr lang="zh-CN" altLang="en-US" sz="6600"/>
          </a:p>
        </p:txBody>
      </p:sp>
      <p:sp>
        <p:nvSpPr>
          <p:cNvPr id="6" name="副标题 5"/>
          <p:cNvSpPr>
            <a:spLocks noGrp="1"/>
          </p:cNvSpPr>
          <p:nvPr>
            <p:ph type="subTitle" idx="13"/>
          </p:nvPr>
        </p:nvSpPr>
        <p:spPr/>
        <p:txBody>
          <a:bodyPr>
            <a:noAutofit/>
          </a:bodyPr>
          <a:p>
            <a:r>
              <a:rPr lang="zh-CN" altLang="en-US" sz="3200"/>
              <a:t>要义概览与案例解析</a:t>
            </a:r>
            <a:endParaRPr lang="zh-CN" altLang="en-US" sz="3200"/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从出生到死亡                                                                          全面呵护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>
          <a:xfrm>
            <a:off x="669930" y="1397643"/>
            <a:ext cx="5283242" cy="381003"/>
          </a:xfrm>
        </p:spPr>
        <p:txBody>
          <a:bodyPr>
            <a:noAutofit/>
          </a:bodyPr>
          <a:p>
            <a:pPr algn="ctr"/>
            <a:r>
              <a:rPr lang="zh-CN" altLang="en-US" sz="2800"/>
              <a:t>伴随你我的每一步</a:t>
            </a:r>
            <a:endParaRPr lang="zh-CN" altLang="en-US" sz="2800"/>
          </a:p>
        </p:txBody>
      </p:sp>
      <p:pic>
        <p:nvPicPr>
          <p:cNvPr id="10" name="内容占位符 9" descr="每一步.webp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69925" y="2346960"/>
            <a:ext cx="5283200" cy="3053080"/>
          </a:xfrm>
          <a:prstGeom prst="rect">
            <a:avLst/>
          </a:prstGeom>
        </p:spPr>
      </p:pic>
      <p:sp>
        <p:nvSpPr>
          <p:cNvPr id="8" name="文本占位符 7"/>
          <p:cNvSpPr>
            <a:spLocks noGrp="1"/>
          </p:cNvSpPr>
          <p:nvPr>
            <p:ph type="body" sz="quarter" idx="3"/>
          </p:nvPr>
        </p:nvSpPr>
        <p:spPr>
          <a:xfrm>
            <a:off x="6238875" y="1343025"/>
            <a:ext cx="4951095" cy="381000"/>
          </a:xfrm>
        </p:spPr>
        <p:txBody>
          <a:bodyPr>
            <a:noAutofit/>
          </a:bodyPr>
          <a:p>
            <a:pPr algn="ctr"/>
            <a:r>
              <a:rPr lang="zh-CN" altLang="en-US" sz="2800"/>
              <a:t>为你我遮风挡雨</a:t>
            </a:r>
            <a:endParaRPr lang="zh-CN" altLang="en-US" sz="2800"/>
          </a:p>
        </p:txBody>
      </p:sp>
      <p:pic>
        <p:nvPicPr>
          <p:cNvPr id="11" name="内容占位符 10" descr="遮风挡雨"/>
          <p:cNvPicPr>
            <a:picLocks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27115" y="2105025"/>
            <a:ext cx="5063490" cy="337502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290320" y="5449570"/>
            <a:ext cx="41414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/>
              <a:t>图片来自法制日报</a:t>
            </a:r>
            <a:endParaRPr lang="zh-CN" altLang="en-US" sz="1600"/>
          </a:p>
        </p:txBody>
      </p:sp>
      <p:sp>
        <p:nvSpPr>
          <p:cNvPr id="13" name="文本框 12"/>
          <p:cNvSpPr txBox="1"/>
          <p:nvPr/>
        </p:nvSpPr>
        <p:spPr>
          <a:xfrm>
            <a:off x="7130415" y="5558790"/>
            <a:ext cx="33521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/>
              <a:t>图片来自求是漫评</a:t>
            </a:r>
            <a:endParaRPr lang="zh-CN" altLang="en-US" sz="1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民法典公益宣传片_腾讯视频1">
            <a:hlinkClick r:id="" action="ppaction://media"/>
          </p:cNvPr>
          <p:cNvPicPr/>
          <p:nvPr>
            <p:ph sz="quarter" idx="13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41780" y="660400"/>
            <a:ext cx="9107805" cy="55378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041640" y="6342380"/>
            <a:ext cx="260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视频来自中国普法网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ctrTitle" idx="14"/>
          </p:nvPr>
        </p:nvSpPr>
        <p:spPr/>
        <p:txBody>
          <a:bodyPr>
            <a:noAutofit/>
          </a:bodyPr>
          <a:p>
            <a:r>
              <a:rPr lang="zh-CN" altLang="en-US" sz="6600"/>
              <a:t>关键词</a:t>
            </a:r>
            <a:endParaRPr lang="zh-CN" altLang="en-US" sz="6600"/>
          </a:p>
        </p:txBody>
      </p:sp>
      <p:sp>
        <p:nvSpPr>
          <p:cNvPr id="6" name="副标题 5"/>
          <p:cNvSpPr>
            <a:spLocks noGrp="1"/>
          </p:cNvSpPr>
          <p:nvPr>
            <p:ph type="subTitle" idx="13"/>
          </p:nvPr>
        </p:nvSpPr>
        <p:spPr/>
        <p:txBody>
          <a:bodyPr/>
          <a:p>
            <a:r>
              <a:rPr lang="zh-CN" altLang="en-US" sz="2400"/>
              <a:t>民法典的核心要义</a:t>
            </a:r>
            <a:endParaRPr lang="zh-CN" altLang="en-US" sz="2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9" name="图示 8"/>
          <p:cNvGraphicFramePr/>
          <p:nvPr/>
        </p:nvGraphicFramePr>
        <p:xfrm>
          <a:off x="2032000" y="719455"/>
          <a:ext cx="8128000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4"/>
          </p:nvPr>
        </p:nvSpPr>
        <p:spPr/>
        <p:txBody>
          <a:bodyPr>
            <a:noAutofit/>
          </a:bodyPr>
          <a:p>
            <a:r>
              <a:rPr lang="zh-CN" altLang="en-US" sz="6600"/>
              <a:t>回应生活之问</a:t>
            </a:r>
            <a:endParaRPr lang="zh-CN" altLang="en-US" sz="6600"/>
          </a:p>
        </p:txBody>
      </p:sp>
      <p:sp>
        <p:nvSpPr>
          <p:cNvPr id="3" name="副标题 2"/>
          <p:cNvSpPr>
            <a:spLocks noGrp="1"/>
          </p:cNvSpPr>
          <p:nvPr>
            <p:ph type="subTitle" idx="13"/>
          </p:nvPr>
        </p:nvSpPr>
        <p:spPr/>
        <p:txBody>
          <a:bodyPr/>
          <a:p>
            <a:r>
              <a:rPr lang="zh-CN" altLang="en-US" sz="2400"/>
              <a:t>民法典的案例解答</a:t>
            </a:r>
            <a:endParaRPr lang="zh-CN" altLang="en-US" sz="2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zh-CN" altLang="en-US"/>
              <a:t>小明的故事</a:t>
            </a:r>
            <a:r>
              <a:rPr lang="en-US" altLang="zh-CN"/>
              <a:t>——0-16</a:t>
            </a:r>
            <a:endParaRPr lang="en-US" altLang="zh-CN"/>
          </a:p>
        </p:txBody>
      </p:sp>
      <p:pic>
        <p:nvPicPr>
          <p:cNvPr id="7" name="内容占位符 6" descr="小明胎儿"/>
          <p:cNvPicPr>
            <a:picLocks noChangeAspect="1"/>
          </p:cNvPicPr>
          <p:nvPr>
            <p:ph sz="half" idx="1"/>
          </p:nvPr>
        </p:nvPicPr>
        <p:blipFill>
          <a:blip r:embed="rId1"/>
          <a:srcRect r="-2831" b="27139"/>
          <a:stretch>
            <a:fillRect/>
          </a:stretch>
        </p:blipFill>
        <p:spPr>
          <a:xfrm>
            <a:off x="170815" y="1275080"/>
            <a:ext cx="4014212" cy="4680000"/>
          </a:xfrm>
          <a:prstGeom prst="rect">
            <a:avLst/>
          </a:prstGeom>
        </p:spPr>
      </p:pic>
      <p:pic>
        <p:nvPicPr>
          <p:cNvPr id="8" name="内容占位符 7" descr="C:\Users\Ss\Desktop\PPT\小明7岁.jpg小明7岁"/>
          <p:cNvPicPr>
            <a:picLocks noChangeAspect="1"/>
          </p:cNvPicPr>
          <p:nvPr>
            <p:ph sz="half" idx="2"/>
          </p:nvPr>
        </p:nvPicPr>
        <p:blipFill>
          <a:blip r:embed="rId2"/>
          <a:srcRect b="24026"/>
          <a:stretch>
            <a:fillRect/>
          </a:stretch>
        </p:blipFill>
        <p:spPr>
          <a:xfrm>
            <a:off x="4355465" y="1275080"/>
            <a:ext cx="3742888" cy="4680000"/>
          </a:xfrm>
          <a:prstGeom prst="rect">
            <a:avLst/>
          </a:prstGeom>
        </p:spPr>
      </p:pic>
      <p:pic>
        <p:nvPicPr>
          <p:cNvPr id="9" name="图片 8" descr="C:\Users\Ss\Desktop\PPT\小明16岁.jpg小明16岁"/>
          <p:cNvPicPr>
            <a:picLocks noChangeAspect="1"/>
          </p:cNvPicPr>
          <p:nvPr/>
        </p:nvPicPr>
        <p:blipFill>
          <a:blip r:embed="rId3"/>
          <a:srcRect b="24234"/>
          <a:stretch>
            <a:fillRect/>
          </a:stretch>
        </p:blipFill>
        <p:spPr>
          <a:xfrm>
            <a:off x="8268970" y="1275080"/>
            <a:ext cx="3752626" cy="468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925050" y="6089015"/>
            <a:ext cx="2097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图片来自人民日报</a:t>
            </a:r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zh-CN" altLang="en-US"/>
              <a:t>小明的故事</a:t>
            </a:r>
            <a:r>
              <a:rPr lang="en-US" altLang="zh-CN"/>
              <a:t>——18-24</a:t>
            </a:r>
            <a:endParaRPr lang="en-US" altLang="zh-CN"/>
          </a:p>
        </p:txBody>
      </p:sp>
      <p:pic>
        <p:nvPicPr>
          <p:cNvPr id="8" name="内容占位符 7" descr="C:\Users\Ss\Desktop\PPT\小明18.jpg小明18"/>
          <p:cNvPicPr>
            <a:picLocks noChangeAspect="1"/>
          </p:cNvPicPr>
          <p:nvPr>
            <p:ph sz="half" idx="2"/>
          </p:nvPr>
        </p:nvPicPr>
        <p:blipFill>
          <a:blip r:embed="rId1"/>
          <a:srcRect b="24138"/>
          <a:stretch>
            <a:fillRect/>
          </a:stretch>
        </p:blipFill>
        <p:spPr>
          <a:xfrm>
            <a:off x="235585" y="1166495"/>
            <a:ext cx="3749292" cy="4680000"/>
          </a:xfrm>
          <a:prstGeom prst="rect">
            <a:avLst/>
          </a:prstGeom>
        </p:spPr>
      </p:pic>
      <p:pic>
        <p:nvPicPr>
          <p:cNvPr id="9" name="图片 8" descr="C:\Users\Ss\Desktop\PPT\小明22.jpg小明22"/>
          <p:cNvPicPr>
            <a:picLocks noChangeAspect="1"/>
          </p:cNvPicPr>
          <p:nvPr/>
        </p:nvPicPr>
        <p:blipFill>
          <a:blip r:embed="rId2"/>
          <a:srcRect b="24156"/>
          <a:stretch>
            <a:fillRect/>
          </a:stretch>
        </p:blipFill>
        <p:spPr>
          <a:xfrm>
            <a:off x="4220210" y="1166495"/>
            <a:ext cx="3749953" cy="4680000"/>
          </a:xfrm>
          <a:prstGeom prst="rect">
            <a:avLst/>
          </a:prstGeom>
        </p:spPr>
      </p:pic>
      <p:pic>
        <p:nvPicPr>
          <p:cNvPr id="5" name="内容占位符 4" descr="C:\Users\Ss\Desktop\PPT\小明24.jpg小明24"/>
          <p:cNvPicPr>
            <a:picLocks noChangeAspect="1"/>
          </p:cNvPicPr>
          <p:nvPr>
            <p:ph sz="half" idx="1"/>
          </p:nvPr>
        </p:nvPicPr>
        <p:blipFill>
          <a:blip r:embed="rId3"/>
          <a:srcRect b="24141"/>
          <a:stretch>
            <a:fillRect/>
          </a:stretch>
        </p:blipFill>
        <p:spPr>
          <a:xfrm>
            <a:off x="8205470" y="1166495"/>
            <a:ext cx="3749292" cy="468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925050" y="6089015"/>
            <a:ext cx="2097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图片来自人民日报</a:t>
            </a:r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zh-CN" altLang="en-US"/>
              <a:t>小明的故事</a:t>
            </a:r>
            <a:r>
              <a:rPr lang="en-US" altLang="zh-CN"/>
              <a:t>——32-50</a:t>
            </a:r>
            <a:endParaRPr lang="en-US" altLang="zh-CN"/>
          </a:p>
        </p:txBody>
      </p:sp>
      <p:pic>
        <p:nvPicPr>
          <p:cNvPr id="8" name="内容占位符 7" descr="C:\Users\Ss\Desktop\PPT\小明32.jpg小明32"/>
          <p:cNvPicPr>
            <a:picLocks noChangeAspect="1"/>
          </p:cNvPicPr>
          <p:nvPr>
            <p:ph sz="half" idx="2"/>
          </p:nvPr>
        </p:nvPicPr>
        <p:blipFill>
          <a:blip r:embed="rId1"/>
          <a:srcRect b="24086"/>
          <a:stretch>
            <a:fillRect/>
          </a:stretch>
        </p:blipFill>
        <p:spPr>
          <a:xfrm>
            <a:off x="243205" y="1198880"/>
            <a:ext cx="3747164" cy="4680000"/>
          </a:xfrm>
          <a:prstGeom prst="rect">
            <a:avLst/>
          </a:prstGeom>
        </p:spPr>
      </p:pic>
      <p:pic>
        <p:nvPicPr>
          <p:cNvPr id="9" name="图片 8" descr="C:\Users\Ss\Desktop\PPT\小明38.jpg小明38"/>
          <p:cNvPicPr>
            <a:picLocks noChangeAspect="1"/>
          </p:cNvPicPr>
          <p:nvPr/>
        </p:nvPicPr>
        <p:blipFill>
          <a:blip r:embed="rId2"/>
          <a:srcRect b="23861"/>
          <a:stretch>
            <a:fillRect/>
          </a:stretch>
        </p:blipFill>
        <p:spPr>
          <a:xfrm>
            <a:off x="4233545" y="1196975"/>
            <a:ext cx="3735523" cy="4680000"/>
          </a:xfrm>
          <a:prstGeom prst="rect">
            <a:avLst/>
          </a:prstGeom>
        </p:spPr>
      </p:pic>
      <p:pic>
        <p:nvPicPr>
          <p:cNvPr id="5" name="内容占位符 4" descr="C:\Users\Ss\Desktop\PPT\小明50.jpg小明50"/>
          <p:cNvPicPr>
            <a:picLocks noChangeAspect="1"/>
          </p:cNvPicPr>
          <p:nvPr>
            <p:ph sz="half" idx="1"/>
          </p:nvPr>
        </p:nvPicPr>
        <p:blipFill>
          <a:blip r:embed="rId3"/>
          <a:srcRect b="23861"/>
          <a:stretch>
            <a:fillRect/>
          </a:stretch>
        </p:blipFill>
        <p:spPr>
          <a:xfrm>
            <a:off x="8211820" y="1196975"/>
            <a:ext cx="3735523" cy="468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925050" y="6089015"/>
            <a:ext cx="2097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图片来自人民日报</a:t>
            </a:r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69882" y="432439"/>
            <a:ext cx="10852237" cy="441964"/>
          </a:xfrm>
        </p:spPr>
        <p:txBody>
          <a:bodyPr>
            <a:normAutofit fontScale="90000"/>
          </a:bodyPr>
          <a:p>
            <a:pPr algn="ctr"/>
            <a:r>
              <a:rPr lang="zh-CN" altLang="en-US"/>
              <a:t>小明的故事</a:t>
            </a:r>
            <a:r>
              <a:rPr lang="en-US" altLang="zh-CN"/>
              <a:t>——60-80</a:t>
            </a:r>
            <a:endParaRPr lang="en-US" altLang="zh-CN"/>
          </a:p>
        </p:txBody>
      </p:sp>
      <p:pic>
        <p:nvPicPr>
          <p:cNvPr id="8" name="内容占位符 7" descr="C:\Users\Ss\Desktop\PPT\小明68.jpg小明68"/>
          <p:cNvPicPr>
            <a:picLocks noChangeAspect="1"/>
          </p:cNvPicPr>
          <p:nvPr>
            <p:ph sz="half" idx="2"/>
          </p:nvPr>
        </p:nvPicPr>
        <p:blipFill>
          <a:blip r:embed="rId1"/>
          <a:srcRect r="-2559" b="24775"/>
          <a:stretch>
            <a:fillRect/>
          </a:stretch>
        </p:blipFill>
        <p:spPr>
          <a:xfrm>
            <a:off x="4197985" y="1249680"/>
            <a:ext cx="3877696" cy="4680000"/>
          </a:xfrm>
          <a:prstGeom prst="rect">
            <a:avLst/>
          </a:prstGeom>
        </p:spPr>
      </p:pic>
      <p:pic>
        <p:nvPicPr>
          <p:cNvPr id="9" name="图片 8" descr="C:\Users\Ss\Desktop\PPT\小明80.jpg小明80"/>
          <p:cNvPicPr>
            <a:picLocks noChangeAspect="1"/>
          </p:cNvPicPr>
          <p:nvPr/>
        </p:nvPicPr>
        <p:blipFill>
          <a:blip r:embed="rId2"/>
          <a:srcRect r="1240" b="23541"/>
          <a:stretch>
            <a:fillRect/>
          </a:stretch>
        </p:blipFill>
        <p:spPr>
          <a:xfrm>
            <a:off x="8296275" y="1250315"/>
            <a:ext cx="3674444" cy="4680000"/>
          </a:xfrm>
          <a:prstGeom prst="rect">
            <a:avLst/>
          </a:prstGeom>
        </p:spPr>
      </p:pic>
      <p:pic>
        <p:nvPicPr>
          <p:cNvPr id="3" name="内容占位符 2" descr="小明60"/>
          <p:cNvPicPr>
            <a:picLocks noChangeAspect="1"/>
          </p:cNvPicPr>
          <p:nvPr>
            <p:ph sz="half" idx="1"/>
          </p:nvPr>
        </p:nvPicPr>
        <p:blipFill>
          <a:blip r:embed="rId3"/>
          <a:srcRect r="-543" b="23863"/>
          <a:stretch>
            <a:fillRect/>
          </a:stretch>
        </p:blipFill>
        <p:spPr>
          <a:xfrm>
            <a:off x="220980" y="1249680"/>
            <a:ext cx="3756037" cy="4680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925050" y="6089015"/>
            <a:ext cx="2097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图片来自人民日报</a:t>
            </a:r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sym typeface="+mn-ea"/>
              </a:rPr>
              <a:t>名人故事第一话：哪吒下山历练记</a:t>
            </a:r>
            <a:endParaRPr lang="zh-CN" altLang="en-US"/>
          </a:p>
        </p:txBody>
      </p:sp>
      <p:pic>
        <p:nvPicPr>
          <p:cNvPr id="5" name="3D动画大片《当哪吒遇上民法典》_共产党员网">
            <a:hlinkClick r:id="" action="ppaction://media"/>
          </p:cNvPr>
          <p:cNvPicPr/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15975" y="1248410"/>
            <a:ext cx="10559415" cy="47434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277985" y="6148705"/>
            <a:ext cx="2097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视频来自人民日报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ctrTitle" idx="14"/>
          </p:nvPr>
        </p:nvSpPr>
        <p:spPr/>
        <p:txBody>
          <a:bodyPr>
            <a:noAutofit/>
          </a:bodyPr>
          <a:p>
            <a:r>
              <a:rPr lang="zh-CN" altLang="en-US" sz="6600"/>
              <a:t>诞生的努力</a:t>
            </a:r>
            <a:endParaRPr lang="zh-CN" altLang="en-US" sz="6600"/>
          </a:p>
        </p:txBody>
      </p:sp>
      <p:sp>
        <p:nvSpPr>
          <p:cNvPr id="5" name="副标题 4"/>
          <p:cNvSpPr>
            <a:spLocks noGrp="1"/>
          </p:cNvSpPr>
          <p:nvPr>
            <p:ph type="subTitle" idx="13"/>
          </p:nvPr>
        </p:nvSpPr>
        <p:spPr/>
        <p:txBody>
          <a:bodyPr/>
          <a:p>
            <a:r>
              <a:rPr lang="zh-CN" altLang="en-US" sz="2400"/>
              <a:t>制典历程回顾</a:t>
            </a:r>
            <a:endParaRPr lang="zh-CN" altLang="en-US" sz="2400"/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名人故事第二话：许仙白娘子端午节风波</a:t>
            </a:r>
            <a:endParaRPr lang="zh-CN" altLang="en-US"/>
          </a:p>
        </p:txBody>
      </p:sp>
      <p:pic>
        <p:nvPicPr>
          <p:cNvPr id="5" name="【新白娘子传奇】白素贞喝了雄黄酒变回原形吓死许仙，当年不敢看_哔哩哔哩 (゜-゜)つロ 干杯~-bilibili">
            <a:hlinkClick r:id="" action="ppaction://media"/>
          </p:cNvPr>
          <p:cNvPicPr/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9930" y="2234569"/>
            <a:ext cx="5283242" cy="2964486"/>
          </a:xfrm>
          <a:prstGeom prst="rect">
            <a:avLst/>
          </a:prstGeom>
        </p:spPr>
      </p:pic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5375" y="953135"/>
            <a:ext cx="5346700" cy="5527040"/>
          </a:xfrm>
        </p:spPr>
        <p:txBody>
          <a:bodyPr>
            <a:noAutofit/>
          </a:bodyPr>
          <a:p>
            <a:r>
              <a:rPr lang="zh-CN" altLang="en-US" sz="1800" b="1"/>
              <a:t>可不可以离？</a:t>
            </a:r>
            <a:endParaRPr lang="zh-CN" altLang="en-US" sz="1800"/>
          </a:p>
          <a:p>
            <a:pPr marL="0" indent="0">
              <a:buNone/>
            </a:pPr>
            <a:r>
              <a:rPr lang="zh-CN" altLang="en-US" sz="1800"/>
              <a:t>      第一千零五十三条　一方患有重大疾病的，应当在结婚登记前如实告知另一方；不如实告知的，另一方可以向人民法院请求撤销婚姻。请求撤销婚姻的，应当自知道或者应当知道撤销事由之日起一年内提出。</a:t>
            </a:r>
            <a:endParaRPr lang="zh-CN" altLang="en-US" sz="1800"/>
          </a:p>
          <a:p>
            <a:r>
              <a:rPr lang="zh-CN" altLang="en-US" sz="1800" b="1"/>
              <a:t>有没有后悔药？</a:t>
            </a:r>
            <a:endParaRPr lang="zh-CN" altLang="en-US" sz="1800"/>
          </a:p>
          <a:p>
            <a:pPr marL="0" indent="0">
              <a:buNone/>
            </a:pPr>
            <a:r>
              <a:rPr lang="zh-CN" altLang="en-US" sz="1800"/>
              <a:t>      第一千零七十七条　自婚姻登记机关收到离婚登记申请之日起三十日内，任何一方不愿意离婚的，可以向婚姻登记机关撤回离婚登记申请。前款规定期限届满后三十日内，双方应当亲自到婚姻登记机关申请发给离婚证；未申请的，视为撤回离婚登记申请。</a:t>
            </a:r>
            <a:endParaRPr lang="zh-CN" altLang="en-US" sz="1800"/>
          </a:p>
        </p:txBody>
      </p:sp>
      <p:sp>
        <p:nvSpPr>
          <p:cNvPr id="3" name="文本框 2"/>
          <p:cNvSpPr txBox="1"/>
          <p:nvPr/>
        </p:nvSpPr>
        <p:spPr>
          <a:xfrm>
            <a:off x="4120515" y="5198745"/>
            <a:ext cx="18326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视频来自网络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sym typeface="+mn-ea"/>
              </a:rPr>
              <a:t>名人故事第三话：刘姥姥不想当</a:t>
            </a:r>
            <a:r>
              <a:rPr lang="en-US" altLang="zh-CN">
                <a:sym typeface="+mn-ea"/>
              </a:rPr>
              <a:t>“</a:t>
            </a:r>
            <a:r>
              <a:rPr>
                <a:sym typeface="+mn-ea"/>
              </a:rPr>
              <a:t>网红</a:t>
            </a:r>
            <a:r>
              <a:rPr lang="en-US" altLang="zh-CN">
                <a:sym typeface="+mn-ea"/>
              </a:rPr>
              <a:t>”</a:t>
            </a:r>
            <a:endParaRPr lang="en-US" altLang="zh-CN">
              <a:sym typeface="+mn-ea"/>
            </a:endParaRPr>
          </a:p>
        </p:txBody>
      </p:sp>
      <p:pic>
        <p:nvPicPr>
          <p:cNvPr id="5" name="动画丨民法典遇上四大名著③_共产党员网">
            <a:hlinkClick r:id="" action="ppaction://media"/>
          </p:cNvPr>
          <p:cNvPicPr/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9925" y="1276350"/>
            <a:ext cx="10733405" cy="49225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825740" y="6356985"/>
            <a:ext cx="36353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视频来自中央纪委国家监委网站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4"/>
          </p:nvPr>
        </p:nvSpPr>
        <p:spPr>
          <a:xfrm>
            <a:off x="2616835" y="2654300"/>
            <a:ext cx="7812405" cy="1095375"/>
          </a:xfrm>
        </p:spPr>
        <p:txBody>
          <a:bodyPr>
            <a:noAutofit/>
          </a:bodyPr>
          <a:p>
            <a:r>
              <a:rPr lang="zh-CN" altLang="en-US" sz="6600"/>
              <a:t>谢谢大家</a:t>
            </a:r>
            <a:endParaRPr lang="zh-CN" altLang="en-US" sz="6600"/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内容占位符 4"/>
          <p:cNvSpPr>
            <a:spLocks noGrp="1"/>
          </p:cNvSpPr>
          <p:nvPr>
            <p:ph sz="quarter" idx="13"/>
          </p:nvPr>
        </p:nvSpPr>
        <p:spPr>
          <a:xfrm>
            <a:off x="1541780" y="1036328"/>
            <a:ext cx="9108440" cy="650875"/>
          </a:xfrm>
        </p:spPr>
        <p:txBody>
          <a:bodyPr/>
          <a:p>
            <a:pPr algn="ctr">
              <a:buFont typeface="Wingdings" panose="05000000000000000000" charset="0"/>
              <a:buChar char="u"/>
            </a:pPr>
            <a:r>
              <a:rPr lang="en-US" altLang="zh-CN" sz="2800"/>
              <a:t>4</a:t>
            </a:r>
            <a:r>
              <a:rPr lang="zh-CN" altLang="en-US" sz="2800"/>
              <a:t>次启动制定和编撰民法典工作</a:t>
            </a:r>
            <a:endParaRPr lang="en-US" altLang="zh-CN" sz="2800"/>
          </a:p>
        </p:txBody>
      </p:sp>
      <p:graphicFrame>
        <p:nvGraphicFramePr>
          <p:cNvPr id="2" name="图示 1"/>
          <p:cNvGraphicFramePr/>
          <p:nvPr/>
        </p:nvGraphicFramePr>
        <p:xfrm>
          <a:off x="1541780" y="1647190"/>
          <a:ext cx="9108440" cy="650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541780" y="2653030"/>
            <a:ext cx="9108440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2800" spc="150">
                <a:uFillTx/>
                <a:latin typeface="Arial" panose="020B0604020202020204" pitchFamily="34" charset="0"/>
                <a:ea typeface="微软雅黑" panose="020B0503020204020204" charset="-122"/>
              </a:rPr>
              <a:t>2003以来，制定物权法等一大批民商事法律</a:t>
            </a:r>
            <a:endParaRPr lang="zh-CN" altLang="en-US" sz="2800" spc="150"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41780" y="3399155"/>
            <a:ext cx="9108440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2800" spc="150">
                <a:uFillTx/>
                <a:latin typeface="Arial" panose="020B0604020202020204" pitchFamily="34" charset="0"/>
                <a:ea typeface="微软雅黑" panose="020B0503020204020204" charset="-122"/>
              </a:rPr>
              <a:t>党的十八大以来，编撰民法典被提上重要日程</a:t>
            </a:r>
            <a:endParaRPr lang="zh-CN" altLang="en-US" sz="2800" spc="150"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41780" y="4264025"/>
            <a:ext cx="9108440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charset="0"/>
              <a:buChar char="u"/>
            </a:pPr>
            <a:r>
              <a:rPr lang="en-US" altLang="zh-CN" sz="2800" spc="150">
                <a:uFillTx/>
                <a:latin typeface="Arial" panose="020B0604020202020204" pitchFamily="34" charset="0"/>
                <a:ea typeface="微软雅黑" panose="020B0503020204020204" charset="-122"/>
              </a:rPr>
              <a:t>2014</a:t>
            </a:r>
            <a:r>
              <a:rPr lang="zh-CN" altLang="en-US" sz="2800" spc="150">
                <a:uFillTx/>
                <a:latin typeface="Arial" panose="020B0604020202020204" pitchFamily="34" charset="0"/>
                <a:ea typeface="微软雅黑" panose="020B0503020204020204" charset="-122"/>
              </a:rPr>
              <a:t>年，民法典立法工作正式启动</a:t>
            </a:r>
            <a:endParaRPr lang="zh-CN" altLang="en-US" sz="2800" spc="150"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graphicFrame>
        <p:nvGraphicFramePr>
          <p:cNvPr id="8" name="图示 7"/>
          <p:cNvGraphicFramePr/>
          <p:nvPr/>
        </p:nvGraphicFramePr>
        <p:xfrm>
          <a:off x="1541780" y="4914900"/>
          <a:ext cx="9108440" cy="650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custDataLst>
      <p:tags r:id="rId1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内容占位符 8" descr="2020-zy-006"/>
          <p:cNvPicPr>
            <a:picLocks noChangeAspect="1"/>
          </p:cNvPicPr>
          <p:nvPr>
            <p:ph sz="quarter" idx="13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1012825"/>
            <a:ext cx="12185650" cy="42240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987280" y="4899660"/>
            <a:ext cx="21075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图片来自中国普法网</a:t>
            </a:r>
            <a:endParaRPr lang="zh-CN" altLang="en-US" sz="1600"/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占位符 4" descr="2020年5月28日，第十三届全国人民代表大会第三次会议在北京人民大会堂闭幕。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660400" y="1343660"/>
            <a:ext cx="5283200" cy="3843020"/>
          </a:xfrm>
          <a:prstGeom prst="rect">
            <a:avLst/>
          </a:prstGeo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29400" y="1239528"/>
            <a:ext cx="5283242" cy="5388907"/>
          </a:xfrm>
        </p:spPr>
        <p:txBody>
          <a:bodyPr/>
          <a:p>
            <a:pPr algn="just"/>
            <a:r>
              <a:rPr lang="zh-CN" altLang="en-US" sz="1800"/>
              <a:t>2020年5月28日，十三届全国人大三次会议审议通过了《中华人民共和国民法典》，这是新中国成立以来第一部以“法典”命名的法律，是新时代我国社会主义法治建设的重大成果。</a:t>
            </a:r>
            <a:endParaRPr lang="zh-CN" altLang="en-US" sz="1800"/>
          </a:p>
          <a:p>
            <a:pPr algn="just"/>
            <a:r>
              <a:rPr lang="en-US" altLang="zh-CN" sz="1800"/>
              <a:t>5</a:t>
            </a:r>
            <a:r>
              <a:rPr sz="1800"/>
              <a:t>月</a:t>
            </a:r>
            <a:r>
              <a:rPr lang="en-US" altLang="zh-CN" sz="1800"/>
              <a:t>29</a:t>
            </a:r>
            <a:r>
              <a:rPr sz="1800"/>
              <a:t>日</a:t>
            </a:r>
            <a:r>
              <a:rPr lang="zh-CN" altLang="en-US" sz="1800"/>
              <a:t>下午，习近平总书记主持了以“切实实施民法典”为主题的十九届中央政治局第二十次集体学习，并发表重要讲话。</a:t>
            </a:r>
            <a:endParaRPr lang="zh-CN" altLang="en-US" sz="1800"/>
          </a:p>
          <a:p>
            <a:pPr algn="just"/>
            <a:endParaRPr lang="zh-CN" altLang="en-US" sz="1800"/>
          </a:p>
          <a:p>
            <a:pPr algn="just"/>
            <a:r>
              <a:rPr lang="zh-CN" altLang="en-US" sz="1800"/>
              <a:t>2020年第12期《求是》刊发了习近平总书记的重要讲话《充分认识颁布实施民法典重大意义，依法更好保障人民合法权益》。</a:t>
            </a:r>
            <a:endParaRPr lang="zh-CN" altLang="en-US" sz="1800"/>
          </a:p>
        </p:txBody>
      </p:sp>
      <p:sp>
        <p:nvSpPr>
          <p:cNvPr id="6" name="文本框 5"/>
          <p:cNvSpPr txBox="1"/>
          <p:nvPr/>
        </p:nvSpPr>
        <p:spPr>
          <a:xfrm>
            <a:off x="660400" y="5186680"/>
            <a:ext cx="52832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/>
              <a:t>2020年5月28日</a:t>
            </a:r>
            <a:endParaRPr lang="zh-CN" altLang="en-US" sz="1400"/>
          </a:p>
          <a:p>
            <a:pPr algn="ctr"/>
            <a:r>
              <a:rPr lang="zh-CN" altLang="en-US" sz="1400"/>
              <a:t>第十三届全国人民代表大会第三次会议在北京人民大会堂闭幕</a:t>
            </a:r>
            <a:endParaRPr lang="zh-CN" altLang="en-US" sz="1400"/>
          </a:p>
          <a:p>
            <a:pPr algn="r"/>
            <a:r>
              <a:rPr lang="zh-CN" altLang="en-US" sz="1400"/>
              <a:t>图片来自求是网</a:t>
            </a:r>
            <a:endParaRPr lang="zh-CN" altLang="en-US" sz="1400"/>
          </a:p>
        </p:txBody>
      </p:sp>
      <p:sp>
        <p:nvSpPr>
          <p:cNvPr id="8" name="文本框 7"/>
          <p:cNvSpPr txBox="1"/>
          <p:nvPr/>
        </p:nvSpPr>
        <p:spPr>
          <a:xfrm>
            <a:off x="836930" y="398780"/>
            <a:ext cx="105175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ym typeface="+mn-ea"/>
              </a:rPr>
              <a:t>2020年5月28日15时08分                      民法典诞生</a:t>
            </a:r>
            <a:endParaRPr lang="zh-CN" altLang="en-US" sz="3200"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" name="矩形 21"/>
          <p:cNvSpPr/>
          <p:nvPr>
            <p:custDataLst>
              <p:tags r:id="rId1"/>
            </p:custDataLst>
          </p:nvPr>
        </p:nvSpPr>
        <p:spPr>
          <a:xfrm>
            <a:off x="3305174" y="917426"/>
            <a:ext cx="5495319" cy="902526"/>
          </a:xfrm>
          <a:prstGeom prst="rect">
            <a:avLst/>
          </a:prstGeom>
          <a:gradFill>
            <a:gsLst>
              <a:gs pos="0">
                <a:srgbClr val="00A977">
                  <a:lumMod val="60000"/>
                  <a:lumOff val="40000"/>
                </a:srgbClr>
              </a:gs>
              <a:gs pos="100000">
                <a:sysClr val="window" lastClr="FFFFFF">
                  <a:alpha val="17000"/>
                </a:sysClr>
              </a:gs>
            </a:gsLst>
            <a:lin ang="600000" scaled="0"/>
          </a:gra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p>
            <a:pPr algn="ctr">
              <a:lnSpc>
                <a:spcPct val="120000"/>
              </a:lnSpc>
            </a:pP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矩形 24"/>
          <p:cNvSpPr/>
          <p:nvPr>
            <p:custDataLst>
              <p:tags r:id="rId2"/>
            </p:custDataLst>
          </p:nvPr>
        </p:nvSpPr>
        <p:spPr>
          <a:xfrm>
            <a:off x="3305174" y="4617780"/>
            <a:ext cx="5495319" cy="902526"/>
          </a:xfrm>
          <a:prstGeom prst="rect">
            <a:avLst/>
          </a:prstGeom>
          <a:gradFill>
            <a:gsLst>
              <a:gs pos="0">
                <a:srgbClr val="359EFF"/>
              </a:gs>
              <a:gs pos="100000">
                <a:sysClr val="window" lastClr="FFFFFF">
                  <a:alpha val="17000"/>
                </a:sysClr>
              </a:gs>
            </a:gsLst>
            <a:lin ang="600000" scaled="0"/>
          </a:gra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p>
            <a:pPr algn="ctr">
              <a:lnSpc>
                <a:spcPct val="120000"/>
              </a:lnSpc>
            </a:pPr>
            <a:endParaRPr lang="zh-CN" altLang="en-US" sz="3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矩形 25"/>
          <p:cNvSpPr/>
          <p:nvPr>
            <p:custDataLst>
              <p:tags r:id="rId3"/>
            </p:custDataLst>
          </p:nvPr>
        </p:nvSpPr>
        <p:spPr>
          <a:xfrm>
            <a:off x="3305174" y="3692693"/>
            <a:ext cx="5495319" cy="902525"/>
          </a:xfrm>
          <a:prstGeom prst="rect">
            <a:avLst/>
          </a:prstGeom>
          <a:gradFill>
            <a:gsLst>
              <a:gs pos="0">
                <a:srgbClr val="25C4FF"/>
              </a:gs>
              <a:gs pos="100000">
                <a:sysClr val="window" lastClr="FFFFFF">
                  <a:alpha val="17000"/>
                </a:sysClr>
              </a:gs>
            </a:gsLst>
            <a:lin ang="600000" scaled="0"/>
          </a:gra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p>
            <a:pPr algn="ctr">
              <a:lnSpc>
                <a:spcPct val="120000"/>
              </a:lnSpc>
            </a:pPr>
            <a:endParaRPr lang="zh-CN" altLang="en-US" sz="3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矩形 26"/>
          <p:cNvSpPr/>
          <p:nvPr>
            <p:custDataLst>
              <p:tags r:id="rId4"/>
            </p:custDataLst>
          </p:nvPr>
        </p:nvSpPr>
        <p:spPr>
          <a:xfrm>
            <a:off x="3305174" y="2767603"/>
            <a:ext cx="5495319" cy="902526"/>
          </a:xfrm>
          <a:prstGeom prst="rect">
            <a:avLst/>
          </a:prstGeom>
          <a:gradFill>
            <a:gsLst>
              <a:gs pos="0">
                <a:srgbClr val="00E4FF"/>
              </a:gs>
              <a:gs pos="100000">
                <a:sysClr val="window" lastClr="FFFFFF">
                  <a:alpha val="17000"/>
                </a:sysClr>
              </a:gs>
            </a:gsLst>
            <a:lin ang="600000" scaled="0"/>
          </a:gra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p>
            <a:pPr algn="ctr">
              <a:lnSpc>
                <a:spcPct val="120000"/>
              </a:lnSpc>
            </a:pPr>
            <a:endParaRPr lang="zh-CN" altLang="en-US" sz="3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矩形 27"/>
          <p:cNvSpPr/>
          <p:nvPr>
            <p:custDataLst>
              <p:tags r:id="rId5"/>
            </p:custDataLst>
          </p:nvPr>
        </p:nvSpPr>
        <p:spPr>
          <a:xfrm>
            <a:off x="3305174" y="1842516"/>
            <a:ext cx="5495319" cy="902525"/>
          </a:xfrm>
          <a:prstGeom prst="rect">
            <a:avLst/>
          </a:prstGeom>
          <a:gradFill>
            <a:gsLst>
              <a:gs pos="0">
                <a:srgbClr val="00CFB9">
                  <a:lumMod val="60000"/>
                  <a:lumOff val="40000"/>
                </a:srgbClr>
              </a:gs>
              <a:gs pos="100000">
                <a:sysClr val="window" lastClr="FFFFFF">
                  <a:alpha val="17000"/>
                </a:sysClr>
              </a:gs>
            </a:gsLst>
            <a:lin ang="600000" scaled="0"/>
          </a:gra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p>
            <a:pPr algn="ctr">
              <a:lnSpc>
                <a:spcPct val="120000"/>
              </a:lnSpc>
            </a:pP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6"/>
            </p:custDataLst>
          </p:nvPr>
        </p:nvSpPr>
        <p:spPr>
          <a:xfrm>
            <a:off x="3940810" y="1180465"/>
            <a:ext cx="3898265" cy="376555"/>
          </a:xfrm>
          <a:prstGeom prst="rect">
            <a:avLst/>
          </a:prstGeom>
          <a:noFill/>
        </p:spPr>
        <p:txBody>
          <a:bodyPr wrap="square" lIns="90000" tIns="46800" rIns="90000" bIns="0" rtlCol="0" anchor="b" anchorCtr="0">
            <a:noAutofit/>
          </a:bodyPr>
          <a:p>
            <a:pPr>
              <a:lnSpc>
                <a:spcPct val="120000"/>
              </a:lnSpc>
            </a:pPr>
            <a:r>
              <a:rPr lang="zh-CN" altLang="en-US" sz="3600" b="1" spc="300">
                <a:solidFill>
                  <a:srgbClr val="00A977"/>
                </a:solidFill>
                <a:latin typeface="微软雅黑" panose="020B0503020204020204" charset="-122"/>
                <a:ea typeface="微软雅黑" panose="020B0503020204020204" charset="-122"/>
              </a:rPr>
              <a:t>第一部</a:t>
            </a:r>
            <a:endParaRPr lang="zh-CN" altLang="en-US" sz="3600" b="1" spc="300">
              <a:solidFill>
                <a:srgbClr val="00A97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7"/>
            </p:custDataLst>
          </p:nvPr>
        </p:nvSpPr>
        <p:spPr>
          <a:xfrm>
            <a:off x="4364355" y="2105660"/>
            <a:ext cx="3898265" cy="376555"/>
          </a:xfrm>
          <a:prstGeom prst="rect">
            <a:avLst/>
          </a:prstGeom>
          <a:noFill/>
        </p:spPr>
        <p:txBody>
          <a:bodyPr wrap="square" lIns="90000" tIns="46800" rIns="90000" bIns="0" rtlCol="0" anchor="b" anchorCtr="0">
            <a:noAutofit/>
          </a:bodyPr>
          <a:p>
            <a:pPr>
              <a:lnSpc>
                <a:spcPct val="120000"/>
              </a:lnSpc>
            </a:pPr>
            <a:r>
              <a:rPr lang="zh-CN" altLang="en-US" sz="3600" b="1" spc="300">
                <a:solidFill>
                  <a:srgbClr val="00CFB9"/>
                </a:solidFill>
                <a:latin typeface="微软雅黑" panose="020B0503020204020204" charset="-122"/>
                <a:ea typeface="微软雅黑" panose="020B0503020204020204" charset="-122"/>
              </a:rPr>
              <a:t>两个更好</a:t>
            </a:r>
            <a:endParaRPr lang="zh-CN" altLang="en-US" sz="3600" b="1" spc="300">
              <a:solidFill>
                <a:srgbClr val="00CFB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32"/>
          <p:cNvSpPr txBox="1"/>
          <p:nvPr>
            <p:custDataLst>
              <p:tags r:id="rId8"/>
            </p:custDataLst>
          </p:nvPr>
        </p:nvSpPr>
        <p:spPr>
          <a:xfrm>
            <a:off x="4900930" y="3030220"/>
            <a:ext cx="3898265" cy="376555"/>
          </a:xfrm>
          <a:prstGeom prst="rect">
            <a:avLst/>
          </a:prstGeom>
          <a:noFill/>
        </p:spPr>
        <p:txBody>
          <a:bodyPr wrap="square" lIns="90000" tIns="46800" rIns="90000" bIns="0" rtlCol="0" anchor="b" anchorCtr="0">
            <a:noAutofit/>
          </a:bodyPr>
          <a:p>
            <a:pPr>
              <a:lnSpc>
                <a:spcPct val="120000"/>
              </a:lnSpc>
            </a:pPr>
            <a:r>
              <a:rPr lang="zh-CN" altLang="en-US" sz="3600" b="1" spc="300">
                <a:solidFill>
                  <a:srgbClr val="00E4FF"/>
                </a:solidFill>
                <a:latin typeface="微软雅黑" panose="020B0503020204020204" charset="-122"/>
                <a:ea typeface="微软雅黑" panose="020B0503020204020204" charset="-122"/>
              </a:rPr>
              <a:t>三大特点</a:t>
            </a:r>
            <a:endParaRPr lang="zh-CN" altLang="en-US" sz="3600" b="1" spc="300">
              <a:solidFill>
                <a:srgbClr val="00E4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文本框 34"/>
          <p:cNvSpPr txBox="1"/>
          <p:nvPr>
            <p:custDataLst>
              <p:tags r:id="rId9"/>
            </p:custDataLst>
          </p:nvPr>
        </p:nvSpPr>
        <p:spPr>
          <a:xfrm>
            <a:off x="5436870" y="3955415"/>
            <a:ext cx="3898265" cy="376555"/>
          </a:xfrm>
          <a:prstGeom prst="rect">
            <a:avLst/>
          </a:prstGeom>
          <a:noFill/>
        </p:spPr>
        <p:txBody>
          <a:bodyPr wrap="square" lIns="90000" tIns="46800" rIns="90000" bIns="0" rtlCol="0" anchor="b" anchorCtr="0">
            <a:noAutofit/>
          </a:bodyPr>
          <a:p>
            <a:pPr>
              <a:lnSpc>
                <a:spcPct val="120000"/>
              </a:lnSpc>
            </a:pPr>
            <a:r>
              <a:rPr lang="zh-CN" altLang="en-US" sz="3600" b="1" spc="300">
                <a:solidFill>
                  <a:srgbClr val="25C4FF"/>
                </a:solidFill>
                <a:latin typeface="微软雅黑" panose="020B0503020204020204" charset="-122"/>
                <a:ea typeface="微软雅黑" panose="020B0503020204020204" charset="-122"/>
              </a:rPr>
              <a:t>四个</a:t>
            </a:r>
            <a:r>
              <a:rPr lang="en-US" altLang="zh-CN" sz="3600" b="1" spc="300">
                <a:solidFill>
                  <a:srgbClr val="25C4FF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3600" b="1" spc="300">
                <a:solidFill>
                  <a:srgbClr val="25C4FF"/>
                </a:solidFill>
                <a:latin typeface="微软雅黑" panose="020B0503020204020204" charset="-122"/>
                <a:ea typeface="微软雅黑" panose="020B0503020204020204" charset="-122"/>
              </a:rPr>
              <a:t>对</a:t>
            </a:r>
            <a:r>
              <a:rPr lang="en-US" altLang="zh-CN" sz="3600" b="1" spc="300">
                <a:solidFill>
                  <a:srgbClr val="25C4FF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endParaRPr lang="en-US" altLang="zh-CN" sz="3600" b="1" spc="300">
              <a:solidFill>
                <a:srgbClr val="25C4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文本框 41"/>
          <p:cNvSpPr txBox="1"/>
          <p:nvPr>
            <p:custDataLst>
              <p:tags r:id="rId10"/>
            </p:custDataLst>
          </p:nvPr>
        </p:nvSpPr>
        <p:spPr>
          <a:xfrm>
            <a:off x="5973445" y="4880610"/>
            <a:ext cx="3898265" cy="376555"/>
          </a:xfrm>
          <a:prstGeom prst="rect">
            <a:avLst/>
          </a:prstGeom>
          <a:noFill/>
        </p:spPr>
        <p:txBody>
          <a:bodyPr wrap="square" lIns="90000" tIns="46800" rIns="90000" bIns="0" rtlCol="0" anchor="b" anchorCtr="0">
            <a:noAutofit/>
          </a:bodyPr>
          <a:p>
            <a:pPr>
              <a:lnSpc>
                <a:spcPct val="120000"/>
              </a:lnSpc>
            </a:pPr>
            <a:r>
              <a:rPr lang="zh-CN" altLang="en-US" sz="3600" b="1" spc="300">
                <a:solidFill>
                  <a:srgbClr val="359EFF"/>
                </a:solidFill>
                <a:latin typeface="微软雅黑" panose="020B0503020204020204" charset="-122"/>
                <a:ea typeface="微软雅黑" panose="020B0503020204020204" charset="-122"/>
              </a:rPr>
              <a:t>五项重点工作</a:t>
            </a:r>
            <a:endParaRPr lang="zh-CN" altLang="en-US" sz="3600" b="1" spc="300">
              <a:solidFill>
                <a:srgbClr val="359E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" name="任意多边形: 形状 88"/>
          <p:cNvSpPr/>
          <p:nvPr>
            <p:custDataLst>
              <p:tags r:id="rId11"/>
            </p:custDataLst>
          </p:nvPr>
        </p:nvSpPr>
        <p:spPr>
          <a:xfrm>
            <a:off x="2780323" y="917426"/>
            <a:ext cx="1046930" cy="902526"/>
          </a:xfrm>
          <a:custGeom>
            <a:avLst/>
            <a:gdLst>
              <a:gd name="connsiteX0" fmla="*/ 523465 w 1046930"/>
              <a:gd name="connsiteY0" fmla="*/ 0 h 902526"/>
              <a:gd name="connsiteX1" fmla="*/ 1046930 w 1046930"/>
              <a:gd name="connsiteY1" fmla="*/ 902526 h 902526"/>
              <a:gd name="connsiteX2" fmla="*/ 0 w 1046930"/>
              <a:gd name="connsiteY2" fmla="*/ 902526 h 902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6930" h="902526">
                <a:moveTo>
                  <a:pt x="523465" y="0"/>
                </a:moveTo>
                <a:lnTo>
                  <a:pt x="1046930" y="902526"/>
                </a:lnTo>
                <a:lnTo>
                  <a:pt x="0" y="902526"/>
                </a:lnTo>
                <a:close/>
              </a:path>
            </a:pathLst>
          </a:custGeom>
          <a:solidFill>
            <a:srgbClr val="00A977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 sz="3600"/>
          </a:p>
        </p:txBody>
      </p:sp>
      <p:sp>
        <p:nvSpPr>
          <p:cNvPr id="55" name="任意多边形: 形状 90"/>
          <p:cNvSpPr/>
          <p:nvPr>
            <p:custDataLst>
              <p:tags r:id="rId12"/>
            </p:custDataLst>
          </p:nvPr>
        </p:nvSpPr>
        <p:spPr>
          <a:xfrm>
            <a:off x="2243773" y="1847088"/>
            <a:ext cx="2120033" cy="902525"/>
          </a:xfrm>
          <a:custGeom>
            <a:avLst/>
            <a:gdLst>
              <a:gd name="connsiteX0" fmla="*/ 523464 w 2120033"/>
              <a:gd name="connsiteY0" fmla="*/ 0 h 902525"/>
              <a:gd name="connsiteX1" fmla="*/ 1596568 w 2120033"/>
              <a:gd name="connsiteY1" fmla="*/ 0 h 902525"/>
              <a:gd name="connsiteX2" fmla="*/ 2120033 w 2120033"/>
              <a:gd name="connsiteY2" fmla="*/ 902525 h 902525"/>
              <a:gd name="connsiteX3" fmla="*/ 0 w 2120033"/>
              <a:gd name="connsiteY3" fmla="*/ 902525 h 90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0033" h="902525">
                <a:moveTo>
                  <a:pt x="523464" y="0"/>
                </a:moveTo>
                <a:lnTo>
                  <a:pt x="1596568" y="0"/>
                </a:lnTo>
                <a:lnTo>
                  <a:pt x="2120033" y="902525"/>
                </a:lnTo>
                <a:lnTo>
                  <a:pt x="0" y="902525"/>
                </a:lnTo>
                <a:close/>
              </a:path>
            </a:pathLst>
          </a:custGeom>
          <a:solidFill>
            <a:srgbClr val="00CFB9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 sz="3600"/>
          </a:p>
        </p:txBody>
      </p:sp>
      <p:sp>
        <p:nvSpPr>
          <p:cNvPr id="56" name="任意多边形: 形状 92"/>
          <p:cNvSpPr/>
          <p:nvPr>
            <p:custDataLst>
              <p:tags r:id="rId13"/>
            </p:custDataLst>
          </p:nvPr>
        </p:nvSpPr>
        <p:spPr>
          <a:xfrm>
            <a:off x="1707220" y="2767603"/>
            <a:ext cx="3193136" cy="902526"/>
          </a:xfrm>
          <a:custGeom>
            <a:avLst/>
            <a:gdLst>
              <a:gd name="connsiteX0" fmla="*/ 523465 w 3193136"/>
              <a:gd name="connsiteY0" fmla="*/ 0 h 902526"/>
              <a:gd name="connsiteX1" fmla="*/ 2669671 w 3193136"/>
              <a:gd name="connsiteY1" fmla="*/ 0 h 902526"/>
              <a:gd name="connsiteX2" fmla="*/ 3193136 w 3193136"/>
              <a:gd name="connsiteY2" fmla="*/ 902526 h 902526"/>
              <a:gd name="connsiteX3" fmla="*/ 0 w 3193136"/>
              <a:gd name="connsiteY3" fmla="*/ 902526 h 902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3136" h="902526">
                <a:moveTo>
                  <a:pt x="523465" y="0"/>
                </a:moveTo>
                <a:lnTo>
                  <a:pt x="2669671" y="0"/>
                </a:lnTo>
                <a:lnTo>
                  <a:pt x="3193136" y="902526"/>
                </a:lnTo>
                <a:lnTo>
                  <a:pt x="0" y="902526"/>
                </a:lnTo>
                <a:close/>
              </a:path>
            </a:pathLst>
          </a:custGeom>
          <a:solidFill>
            <a:srgbClr val="00E4FF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 sz="3600"/>
          </a:p>
        </p:txBody>
      </p:sp>
      <p:sp>
        <p:nvSpPr>
          <p:cNvPr id="57" name="任意多边形: 形状 94"/>
          <p:cNvSpPr/>
          <p:nvPr>
            <p:custDataLst>
              <p:tags r:id="rId14"/>
            </p:custDataLst>
          </p:nvPr>
        </p:nvSpPr>
        <p:spPr>
          <a:xfrm>
            <a:off x="1170669" y="3692693"/>
            <a:ext cx="4266238" cy="902525"/>
          </a:xfrm>
          <a:custGeom>
            <a:avLst/>
            <a:gdLst>
              <a:gd name="connsiteX0" fmla="*/ 523465 w 4266238"/>
              <a:gd name="connsiteY0" fmla="*/ 0 h 902525"/>
              <a:gd name="connsiteX1" fmla="*/ 3742774 w 4266238"/>
              <a:gd name="connsiteY1" fmla="*/ 0 h 902525"/>
              <a:gd name="connsiteX2" fmla="*/ 4266238 w 4266238"/>
              <a:gd name="connsiteY2" fmla="*/ 902525 h 902525"/>
              <a:gd name="connsiteX3" fmla="*/ 0 w 4266238"/>
              <a:gd name="connsiteY3" fmla="*/ 902525 h 90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6238" h="902525">
                <a:moveTo>
                  <a:pt x="523465" y="0"/>
                </a:moveTo>
                <a:lnTo>
                  <a:pt x="3742774" y="0"/>
                </a:lnTo>
                <a:lnTo>
                  <a:pt x="4266238" y="902525"/>
                </a:lnTo>
                <a:lnTo>
                  <a:pt x="0" y="902525"/>
                </a:lnTo>
                <a:close/>
              </a:path>
            </a:pathLst>
          </a:custGeom>
          <a:solidFill>
            <a:srgbClr val="25C4FF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 sz="3600"/>
          </a:p>
        </p:txBody>
      </p:sp>
      <p:sp>
        <p:nvSpPr>
          <p:cNvPr id="58" name="任意多边形: 形状 96"/>
          <p:cNvSpPr/>
          <p:nvPr>
            <p:custDataLst>
              <p:tags r:id="rId15"/>
            </p:custDataLst>
          </p:nvPr>
        </p:nvSpPr>
        <p:spPr>
          <a:xfrm>
            <a:off x="634117" y="4617780"/>
            <a:ext cx="5339342" cy="902526"/>
          </a:xfrm>
          <a:custGeom>
            <a:avLst/>
            <a:gdLst>
              <a:gd name="connsiteX0" fmla="*/ 523465 w 5339342"/>
              <a:gd name="connsiteY0" fmla="*/ 0 h 902526"/>
              <a:gd name="connsiteX1" fmla="*/ 4815877 w 5339342"/>
              <a:gd name="connsiteY1" fmla="*/ 0 h 902526"/>
              <a:gd name="connsiteX2" fmla="*/ 5339342 w 5339342"/>
              <a:gd name="connsiteY2" fmla="*/ 902526 h 902526"/>
              <a:gd name="connsiteX3" fmla="*/ 0 w 5339342"/>
              <a:gd name="connsiteY3" fmla="*/ 902526 h 902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9342" h="902526">
                <a:moveTo>
                  <a:pt x="523465" y="0"/>
                </a:moveTo>
                <a:lnTo>
                  <a:pt x="4815877" y="0"/>
                </a:lnTo>
                <a:lnTo>
                  <a:pt x="5339342" y="902526"/>
                </a:lnTo>
                <a:lnTo>
                  <a:pt x="0" y="902526"/>
                </a:lnTo>
                <a:close/>
              </a:path>
            </a:pathLst>
          </a:custGeom>
          <a:solidFill>
            <a:srgbClr val="359EFF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59" name="文本框 58"/>
          <p:cNvSpPr txBox="1"/>
          <p:nvPr>
            <p:custDataLst>
              <p:tags r:id="rId16"/>
            </p:custDataLst>
          </p:nvPr>
        </p:nvSpPr>
        <p:spPr>
          <a:xfrm>
            <a:off x="2240260" y="4747915"/>
            <a:ext cx="2127056" cy="642257"/>
          </a:xfrm>
          <a:prstGeom prst="rect">
            <a:avLst/>
          </a:prstGeom>
          <a:noFill/>
        </p:spPr>
        <p:txBody>
          <a:bodyPr wrap="square" lIns="90000" tIns="46800" rIns="90000" bIns="46800" rtlCol="0" anchor="ctr">
            <a:noAutofit/>
          </a:bodyPr>
          <a:p>
            <a:pPr algn="ctr">
              <a:lnSpc>
                <a:spcPct val="120000"/>
              </a:lnSpc>
            </a:pPr>
            <a:r>
              <a:rPr lang="en-US" altLang="zh-CN" sz="3600" b="1" spc="30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endParaRPr lang="en-US" altLang="zh-CN" sz="3600" b="1" spc="30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0" name="文本框 59"/>
          <p:cNvSpPr txBox="1"/>
          <p:nvPr>
            <p:custDataLst>
              <p:tags r:id="rId17"/>
            </p:custDataLst>
          </p:nvPr>
        </p:nvSpPr>
        <p:spPr>
          <a:xfrm>
            <a:off x="2240260" y="3822827"/>
            <a:ext cx="2127056" cy="642257"/>
          </a:xfrm>
          <a:prstGeom prst="rect">
            <a:avLst/>
          </a:prstGeom>
          <a:noFill/>
        </p:spPr>
        <p:txBody>
          <a:bodyPr wrap="square" lIns="90000" tIns="46800" rIns="90000" bIns="46800" rtlCol="0" anchor="ctr">
            <a:noAutofit/>
          </a:bodyPr>
          <a:p>
            <a:pPr algn="ctr">
              <a:lnSpc>
                <a:spcPct val="120000"/>
              </a:lnSpc>
            </a:pPr>
            <a:r>
              <a:rPr lang="en-US" altLang="zh-CN" sz="3600" b="1" spc="30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en-US" altLang="zh-CN" sz="3600" b="1" spc="30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1" name="文本框 60"/>
          <p:cNvSpPr txBox="1"/>
          <p:nvPr>
            <p:custDataLst>
              <p:tags r:id="rId18"/>
            </p:custDataLst>
          </p:nvPr>
        </p:nvSpPr>
        <p:spPr>
          <a:xfrm>
            <a:off x="2240260" y="2897738"/>
            <a:ext cx="2127056" cy="642257"/>
          </a:xfrm>
          <a:prstGeom prst="rect">
            <a:avLst/>
          </a:prstGeom>
          <a:noFill/>
        </p:spPr>
        <p:txBody>
          <a:bodyPr wrap="square" lIns="90000" tIns="46800" rIns="90000" bIns="46800" rtlCol="0" anchor="ctr">
            <a:noAutofit/>
          </a:bodyPr>
          <a:p>
            <a:pPr algn="ctr">
              <a:lnSpc>
                <a:spcPct val="120000"/>
              </a:lnSpc>
            </a:pPr>
            <a:r>
              <a:rPr lang="en-US" altLang="zh-CN" sz="3600" b="1" spc="30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3600" b="1" spc="30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文本框 61"/>
          <p:cNvSpPr txBox="1"/>
          <p:nvPr>
            <p:custDataLst>
              <p:tags r:id="rId19"/>
            </p:custDataLst>
          </p:nvPr>
        </p:nvSpPr>
        <p:spPr>
          <a:xfrm>
            <a:off x="2577386" y="1977222"/>
            <a:ext cx="1452807" cy="642257"/>
          </a:xfrm>
          <a:prstGeom prst="rect">
            <a:avLst/>
          </a:prstGeom>
          <a:noFill/>
        </p:spPr>
        <p:txBody>
          <a:bodyPr wrap="square" lIns="90000" tIns="46800" rIns="90000" bIns="46800" rtlCol="0" anchor="ctr">
            <a:noAutofit/>
          </a:bodyPr>
          <a:p>
            <a:pPr algn="ctr">
              <a:lnSpc>
                <a:spcPct val="120000"/>
              </a:lnSpc>
            </a:pPr>
            <a:r>
              <a:rPr lang="en-US" altLang="zh-CN" sz="3600" b="1" spc="30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3600" b="1" spc="30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3" name="文本框 62"/>
          <p:cNvSpPr txBox="1"/>
          <p:nvPr>
            <p:custDataLst>
              <p:tags r:id="rId20"/>
            </p:custDataLst>
          </p:nvPr>
        </p:nvSpPr>
        <p:spPr>
          <a:xfrm>
            <a:off x="2894388" y="1313337"/>
            <a:ext cx="820071" cy="438670"/>
          </a:xfrm>
          <a:prstGeom prst="rect">
            <a:avLst/>
          </a:prstGeom>
          <a:noFill/>
        </p:spPr>
        <p:txBody>
          <a:bodyPr wrap="square" lIns="90000" tIns="46800" rIns="90000" bIns="46800" rtlCol="0" anchor="ctr">
            <a:noAutofit/>
          </a:bodyPr>
          <a:p>
            <a:pPr algn="ctr">
              <a:lnSpc>
                <a:spcPct val="120000"/>
              </a:lnSpc>
            </a:pPr>
            <a:r>
              <a:rPr lang="en-US" altLang="zh-CN" sz="3600" b="1" spc="30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sz="3600" b="1" spc="30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图片占位符 1"/>
          <p:cNvSpPr/>
          <p:nvPr>
            <p:ph type="pic" idx="1"/>
          </p:nvPr>
        </p:nvSpPr>
        <p:spPr/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一部民法典到底有多重要--人民视频--人民网">
            <a:hlinkClick r:id="" action="ppaction://media"/>
          </p:cNvPr>
          <p:cNvPicPr/>
          <p:nvPr>
            <p:ph sz="quarter" idx="13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29335" y="368300"/>
            <a:ext cx="10132695" cy="57207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091295" y="6089015"/>
            <a:ext cx="260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视频来自人民网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ctrTitle" idx="14"/>
          </p:nvPr>
        </p:nvSpPr>
        <p:spPr>
          <a:xfrm>
            <a:off x="3332480" y="1837690"/>
            <a:ext cx="8400415" cy="1836420"/>
          </a:xfrm>
        </p:spPr>
        <p:txBody>
          <a:bodyPr>
            <a:noAutofit/>
          </a:bodyPr>
          <a:p>
            <a:pPr algn="r"/>
            <a:r>
              <a:rPr lang="zh-CN" altLang="en-US" sz="6600"/>
              <a:t>社会生活的百科全书</a:t>
            </a:r>
            <a:endParaRPr lang="zh-CN" altLang="en-US" sz="6600"/>
          </a:p>
        </p:txBody>
      </p:sp>
      <p:sp>
        <p:nvSpPr>
          <p:cNvPr id="5" name="副标题 4"/>
          <p:cNvSpPr>
            <a:spLocks noGrp="1"/>
          </p:cNvSpPr>
          <p:nvPr>
            <p:ph type="subTitle" idx="13"/>
          </p:nvPr>
        </p:nvSpPr>
        <p:spPr>
          <a:xfrm>
            <a:off x="4940301" y="3410586"/>
            <a:ext cx="5767705" cy="525146"/>
          </a:xfrm>
        </p:spPr>
        <p:txBody>
          <a:bodyPr/>
          <a:p>
            <a:r>
              <a:rPr lang="zh-CN" altLang="en-US" sz="2400"/>
              <a:t>民法典的主要内容</a:t>
            </a:r>
            <a:endParaRPr lang="zh-CN" altLang="en-US" sz="2400"/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民法典公益宣传片_腾讯视频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75945" y="441960"/>
            <a:ext cx="11040745" cy="54622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091295" y="6089015"/>
            <a:ext cx="260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视频来自中国普法网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6.xml><?xml version="1.0" encoding="utf-8"?>
<p:tagLst xmlns:p="http://schemas.openxmlformats.org/presentationml/2006/main">
  <p:tag name="KSO_WM_UNIT_TYPE" val="i"/>
  <p:tag name="KSO_WM_UNIT_SUBTYPE" val="h"/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5*i*1"/>
  <p:tag name="KSO_WM_UNIT_LAYERLEVEL" val="1"/>
  <p:tag name="KSO_WM_TAG_VERSION" val="1.0"/>
  <p:tag name="KSO_WM_BEAUTIFY_FLAG" val="#wm#"/>
  <p:tag name="KSO_WM_SLIDE_BK_DARK_LIGHT" val="2"/>
  <p:tag name="KSO_WM_UNIT_BK_DARK_LIGHT" val="2"/>
</p:tagLst>
</file>

<file path=ppt/tags/tag107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</p:tagLst>
</file>

<file path=ppt/tags/tag108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5.xml><?xml version="1.0" encoding="utf-8"?>
<p:tagLst xmlns:p="http://schemas.openxmlformats.org/presentationml/2006/main">
  <p:tag name="KSO_WM_UNIT_TYPE" val="i"/>
  <p:tag name="KSO_WM_UNIT_SUBTYPE" val="h"/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6*i*1"/>
  <p:tag name="KSO_WM_UNIT_LAYERLEVEL" val="1"/>
  <p:tag name="KSO_WM_TAG_VERSION" val="1.0"/>
  <p:tag name="KSO_WM_BEAUTIFY_FLAG" val="#wm#"/>
  <p:tag name="KSO_WM_SLIDE_BK_DARK_LIGHT" val="2"/>
  <p:tag name="KSO_WM_UNIT_BK_DARK_LIGHT" val="2"/>
</p:tagLst>
</file>

<file path=ppt/tags/tag116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</p:tagLst>
</file>

<file path=ppt/tags/tag117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4.xml><?xml version="1.0" encoding="utf-8"?>
<p:tagLst xmlns:p="http://schemas.openxmlformats.org/presentationml/2006/main">
  <p:tag name="KSO_WM_UNIT_TYPE" val="i"/>
  <p:tag name="KSO_WM_UNIT_SUBTYPE" val="h"/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LAYERLEVEL" val="1"/>
  <p:tag name="KSO_WM_TAG_VERSION" val="1.0"/>
  <p:tag name="KSO_WM_BEAUTIFY_FLAG" val="#wm#"/>
  <p:tag name="KSO_WM_SLIDE_BK_DARK_LIGHT" val="2"/>
  <p:tag name="KSO_WM_UNIT_BK_DARK_LIGHT" val="2"/>
</p:tagLst>
</file>

<file path=ppt/tags/tag125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</p:tagLst>
</file>

<file path=ppt/tags/tag126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5.xml><?xml version="1.0" encoding="utf-8"?>
<p:tagLst xmlns:p="http://schemas.openxmlformats.org/presentationml/2006/main">
  <p:tag name="KSO_WM_UNIT_TYPE" val="i"/>
  <p:tag name="KSO_WM_UNIT_SUBTYPE" val="h"/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8*i*1"/>
  <p:tag name="KSO_WM_UNIT_LAYERLEVEL" val="1"/>
  <p:tag name="KSO_WM_TAG_VERSION" val="1.0"/>
  <p:tag name="KSO_WM_BEAUTIFY_FLAG" val="#wm#"/>
  <p:tag name="KSO_WM_SLIDE_BK_DARK_LIGHT" val="2"/>
  <p:tag name="KSO_WM_UNIT_BK_DARK_LIGHT" val="2"/>
</p:tagLst>
</file>

<file path=ppt/tags/tag136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</p:tagLst>
</file>

<file path=ppt/tags/tag137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83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83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204583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4、7、9、12、16、17、22、25、26、27、28、29、32、35、38、42、45、46、47"/>
</p:tagLst>
</file>

<file path=ppt/tags/tag149.xml><?xml version="1.0" encoding="utf-8"?>
<p:tagLst xmlns:p="http://schemas.openxmlformats.org/presentationml/2006/main">
  <p:tag name="KSO_WM_TEMPLATE_CATEGORY" val=""/>
  <p:tag name="KSO_WM_TEMPLATE_INDEX" val="20204583"/>
  <p:tag name="KSO_WM_SLIDE_MODEL_TYPE" val="cover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diagram"/>
  <p:tag name="KSO_WM_TEMPLATE_INDEX" val="20204583"/>
</p:tagLst>
</file>

<file path=ppt/tags/tag151.xml><?xml version="1.0" encoding="utf-8"?>
<p:tagLst xmlns:p="http://schemas.openxmlformats.org/presentationml/2006/main">
  <p:tag name="KSO_WM_BEAUTIFY_FLAG" val="#wm#"/>
  <p:tag name="KSO_WM_TEMPLATE_CATEGORY" val="diagram"/>
  <p:tag name="KSO_WM_TEMPLATE_INDEX" val="20204583"/>
</p:tagLst>
</file>

<file path=ppt/tags/tag152.xml><?xml version="1.0" encoding="utf-8"?>
<p:tagLst xmlns:p="http://schemas.openxmlformats.org/presentationml/2006/main">
  <p:tag name="KSO_WM_UNIT_PLACING_PICTURE_USER_VIEWPORT" val="{&quot;height&quot;:5924,&quot;width&quot;:17090}"/>
</p:tagLst>
</file>

<file path=ppt/tags/tag153.xml><?xml version="1.0" encoding="utf-8"?>
<p:tagLst xmlns:p="http://schemas.openxmlformats.org/presentationml/2006/main">
  <p:tag name="KSO_WM_BEAUTIFY_FLAG" val="#wm#"/>
  <p:tag name="KSO_WM_TEMPLATE_CATEGORY" val="diagram"/>
  <p:tag name="KSO_WM_TEMPLATE_INDEX" val="20204583"/>
</p:tagLst>
</file>

<file path=ppt/tags/tag154.xml><?xml version="1.0" encoding="utf-8"?>
<p:tagLst xmlns:p="http://schemas.openxmlformats.org/presentationml/2006/main">
  <p:tag name="KSO_WM_BEAUTIFY_FLAG" val="#wm#"/>
  <p:tag name="KSO_WM_TEMPLATE_CATEGORY" val="diagram"/>
  <p:tag name="KSO_WM_TEMPLATE_INDEX" val="20204583"/>
</p:tagLst>
</file>

<file path=ppt/tags/tag155.xml><?xml version="1.0" encoding="utf-8"?>
<p:tagLst xmlns:p="http://schemas.openxmlformats.org/presentationml/2006/main">
  <p:tag name="KSO_WM_TEMPLATE_CATEGORY" val="diagram"/>
  <p:tag name="KSO_WM_TEMPLATE_INDEX" val="20185738"/>
  <p:tag name="KSO_WM_UNIT_ID" val="diagram20185738_4*o_h_i*1_5_1"/>
  <p:tag name="KSO_WM_UNIT_LAYERLEVEL" val="1_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5_1"/>
  <p:tag name="KSO_WM_UNIT_FILL_FORE_SCHEMECOLOR_INDEX" val="9"/>
  <p:tag name="KSO_WM_UNIT_FILL_TYPE" val="1"/>
  <p:tag name="KSO_WM_UNIT_TEXT_FILL_FORE_SCHEMECOLOR_INDEX" val="2"/>
  <p:tag name="KSO_WM_UNIT_TEXT_FILL_TYPE" val="1"/>
  <p:tag name="KSO_WM_UNIT_DIAGRAM_SCHEMECOLOR_ID" val="6"/>
  <p:tag name="KSO_WM_UNIT_USESOURCEFORMAT_APPLY" val="1"/>
</p:tagLst>
</file>

<file path=ppt/tags/tag156.xml><?xml version="1.0" encoding="utf-8"?>
<p:tagLst xmlns:p="http://schemas.openxmlformats.org/presentationml/2006/main">
  <p:tag name="KSO_WM_TEMPLATE_CATEGORY" val="diagram"/>
  <p:tag name="KSO_WM_TEMPLATE_INDEX" val="20185738"/>
  <p:tag name="KSO_WM_UNIT_ID" val="diagram20185738_4*o_h_i*1_1_1"/>
  <p:tag name="KSO_WM_UNIT_LAYERLEVEL" val="1_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1_1"/>
  <p:tag name="KSO_WM_UNIT_FILL_FORE_SCHEMECOLOR_INDEX" val="5"/>
  <p:tag name="KSO_WM_UNIT_FILL_TYPE" val="1"/>
  <p:tag name="KSO_WM_UNIT_TEXT_FILL_FORE_SCHEMECOLOR_INDEX" val="2"/>
  <p:tag name="KSO_WM_UNIT_TEXT_FILL_TYPE" val="1"/>
  <p:tag name="KSO_WM_UNIT_DIAGRAM_SCHEMECOLOR_ID" val="6"/>
  <p:tag name="KSO_WM_UNIT_USESOURCEFORMAT_APPLY" val="1"/>
</p:tagLst>
</file>

<file path=ppt/tags/tag157.xml><?xml version="1.0" encoding="utf-8"?>
<p:tagLst xmlns:p="http://schemas.openxmlformats.org/presentationml/2006/main">
  <p:tag name="KSO_WM_TEMPLATE_CATEGORY" val="diagram"/>
  <p:tag name="KSO_WM_TEMPLATE_INDEX" val="20185738"/>
  <p:tag name="KSO_WM_UNIT_ID" val="diagram20185738_4*o_h_i*1_2_1"/>
  <p:tag name="KSO_WM_UNIT_LAYERLEVEL" val="1_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2_1"/>
  <p:tag name="KSO_WM_UNIT_FILL_FORE_SCHEMECOLOR_INDEX" val="6"/>
  <p:tag name="KSO_WM_UNIT_FILL_TYPE" val="1"/>
  <p:tag name="KSO_WM_UNIT_TEXT_FILL_FORE_SCHEMECOLOR_INDEX" val="2"/>
  <p:tag name="KSO_WM_UNIT_TEXT_FILL_TYPE" val="1"/>
  <p:tag name="KSO_WM_UNIT_DIAGRAM_SCHEMECOLOR_ID" val="6"/>
  <p:tag name="KSO_WM_UNIT_USESOURCEFORMAT_APPLY" val="1"/>
</p:tagLst>
</file>

<file path=ppt/tags/tag158.xml><?xml version="1.0" encoding="utf-8"?>
<p:tagLst xmlns:p="http://schemas.openxmlformats.org/presentationml/2006/main">
  <p:tag name="KSO_WM_TEMPLATE_CATEGORY" val="diagram"/>
  <p:tag name="KSO_WM_TEMPLATE_INDEX" val="20185738"/>
  <p:tag name="KSO_WM_UNIT_ID" val="diagram20185738_4*o_h_i*1_3_1"/>
  <p:tag name="KSO_WM_UNIT_LAYERLEVEL" val="1_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3_1"/>
  <p:tag name="KSO_WM_UNIT_FILL_FORE_SCHEMECOLOR_INDEX" val="7"/>
  <p:tag name="KSO_WM_UNIT_FILL_TYPE" val="1"/>
  <p:tag name="KSO_WM_UNIT_TEXT_FILL_FORE_SCHEMECOLOR_INDEX" val="2"/>
  <p:tag name="KSO_WM_UNIT_TEXT_FILL_TYPE" val="1"/>
  <p:tag name="KSO_WM_UNIT_DIAGRAM_SCHEMECOLOR_ID" val="6"/>
  <p:tag name="KSO_WM_UNIT_USESOURCEFORMAT_APPLY" val="1"/>
</p:tagLst>
</file>

<file path=ppt/tags/tag159.xml><?xml version="1.0" encoding="utf-8"?>
<p:tagLst xmlns:p="http://schemas.openxmlformats.org/presentationml/2006/main">
  <p:tag name="KSO_WM_TEMPLATE_CATEGORY" val="diagram"/>
  <p:tag name="KSO_WM_TEMPLATE_INDEX" val="20185738"/>
  <p:tag name="KSO_WM_UNIT_ID" val="diagram20185738_4*o_h_i*1_4_1"/>
  <p:tag name="KSO_WM_UNIT_LAYERLEVEL" val="1_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4_1"/>
  <p:tag name="KSO_WM_UNIT_FILL_FORE_SCHEMECOLOR_INDEX" val="8"/>
  <p:tag name="KSO_WM_UNIT_FILL_TYPE" val="1"/>
  <p:tag name="KSO_WM_UNIT_TEXT_FILL_FORE_SCHEMECOLOR_INDEX" val="2"/>
  <p:tag name="KSO_WM_UNIT_TEXT_FILL_TYPE" val="1"/>
  <p:tag name="KSO_WM_UNIT_DIAGRAM_SCHEMECOLOR_ID" val="6"/>
  <p:tag name="KSO_WM_UNIT_USESOURCEFORMAT_APPLY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TEMPLATE_CATEGORY" val="diagram"/>
  <p:tag name="KSO_WM_TEMPLATE_INDEX" val="20185738"/>
  <p:tag name="KSO_WM_UNIT_ID" val="diagram20185738_4*o_h_h_a*1_5_1_1"/>
  <p:tag name="KSO_WM_UNIT_LAYERLEVEL" val="1_1_1_1"/>
  <p:tag name="KSO_WM_UNIT_HIGHLIGHT" val="0"/>
  <p:tag name="KSO_WM_UNIT_COMPATIBLE" val="0"/>
  <p:tag name="KSO_WM_BEAUTIFY_FLAG" val="#wm#"/>
  <p:tag name="KSO_WM_TAG_VERSION" val="1.0"/>
  <p:tag name="KSO_WM_UNIT_ISCONTENTSTITLE" val="0"/>
  <p:tag name="KSO_WM_UNIT_NOCLEAR" val="0"/>
  <p:tag name="KSO_WM_UNIT_DIAGRAM_ISNUMVISUAL" val="0"/>
  <p:tag name="KSO_WM_UNIT_DIAGRAM_ISREFERUNIT" val="0"/>
  <p:tag name="KSO_WM_UNIT_PRESET_TEXT" val="添加标题"/>
  <p:tag name="KSO_WM_UNIT_VALUE" val="16"/>
  <p:tag name="KSO_WM_DIAGRAM_GROUP_CODE" val="o1-1"/>
  <p:tag name="KSO_WM_UNIT_TYPE" val="o_h_h_a"/>
  <p:tag name="KSO_WM_UNIT_INDEX" val="1_5_1_1"/>
  <p:tag name="KSO_WM_UNIT_TEXT_FILL_FORE_SCHEMECOLOR_INDEX" val="9"/>
  <p:tag name="KSO_WM_UNIT_TEXT_FILL_TYPE" val="1"/>
  <p:tag name="KSO_WM_UNIT_DIAGRAM_SCHEMECOLOR_ID" val="6"/>
  <p:tag name="KSO_WM_UNIT_USESOURCEFORMAT_APPLY" val="1"/>
</p:tagLst>
</file>

<file path=ppt/tags/tag161.xml><?xml version="1.0" encoding="utf-8"?>
<p:tagLst xmlns:p="http://schemas.openxmlformats.org/presentationml/2006/main">
  <p:tag name="KSO_WM_TEMPLATE_CATEGORY" val="diagram"/>
  <p:tag name="KSO_WM_TEMPLATE_INDEX" val="20185738"/>
  <p:tag name="KSO_WM_UNIT_ID" val="diagram20185738_4*o_h_h_a*1_4_1_1"/>
  <p:tag name="KSO_WM_UNIT_LAYERLEVEL" val="1_1_1_1"/>
  <p:tag name="KSO_WM_UNIT_HIGHLIGHT" val="0"/>
  <p:tag name="KSO_WM_UNIT_COMPATIBLE" val="0"/>
  <p:tag name="KSO_WM_BEAUTIFY_FLAG" val="#wm#"/>
  <p:tag name="KSO_WM_TAG_VERSION" val="1.0"/>
  <p:tag name="KSO_WM_UNIT_ISCONTENTSTITLE" val="0"/>
  <p:tag name="KSO_WM_UNIT_NOCLEAR" val="0"/>
  <p:tag name="KSO_WM_UNIT_DIAGRAM_ISNUMVISUAL" val="0"/>
  <p:tag name="KSO_WM_UNIT_DIAGRAM_ISREFERUNIT" val="0"/>
  <p:tag name="KSO_WM_UNIT_PRESET_TEXT" val="添加标题"/>
  <p:tag name="KSO_WM_UNIT_VALUE" val="16"/>
  <p:tag name="KSO_WM_DIAGRAM_GROUP_CODE" val="o1-1"/>
  <p:tag name="KSO_WM_UNIT_TYPE" val="o_h_h_a"/>
  <p:tag name="KSO_WM_UNIT_INDEX" val="1_4_1_1"/>
  <p:tag name="KSO_WM_UNIT_TEXT_FILL_FORE_SCHEMECOLOR_INDEX" val="8"/>
  <p:tag name="KSO_WM_UNIT_TEXT_FILL_TYPE" val="1"/>
  <p:tag name="KSO_WM_UNIT_DIAGRAM_SCHEMECOLOR_ID" val="6"/>
  <p:tag name="KSO_WM_UNIT_USESOURCEFORMAT_APPLY" val="1"/>
</p:tagLst>
</file>

<file path=ppt/tags/tag162.xml><?xml version="1.0" encoding="utf-8"?>
<p:tagLst xmlns:p="http://schemas.openxmlformats.org/presentationml/2006/main">
  <p:tag name="KSO_WM_TEMPLATE_CATEGORY" val="diagram"/>
  <p:tag name="KSO_WM_TEMPLATE_INDEX" val="20185738"/>
  <p:tag name="KSO_WM_UNIT_ID" val="diagram20185738_4*o_h_h_a*1_3_1_1"/>
  <p:tag name="KSO_WM_UNIT_LAYERLEVEL" val="1_1_1_1"/>
  <p:tag name="KSO_WM_UNIT_HIGHLIGHT" val="0"/>
  <p:tag name="KSO_WM_UNIT_COMPATIBLE" val="0"/>
  <p:tag name="KSO_WM_BEAUTIFY_FLAG" val="#wm#"/>
  <p:tag name="KSO_WM_TAG_VERSION" val="1.0"/>
  <p:tag name="KSO_WM_UNIT_ISCONTENTSTITLE" val="0"/>
  <p:tag name="KSO_WM_UNIT_NOCLEAR" val="0"/>
  <p:tag name="KSO_WM_UNIT_DIAGRAM_ISNUMVISUAL" val="0"/>
  <p:tag name="KSO_WM_UNIT_DIAGRAM_ISREFERUNIT" val="0"/>
  <p:tag name="KSO_WM_UNIT_PRESET_TEXT" val="添加标题"/>
  <p:tag name="KSO_WM_UNIT_VALUE" val="16"/>
  <p:tag name="KSO_WM_DIAGRAM_GROUP_CODE" val="o1-1"/>
  <p:tag name="KSO_WM_UNIT_TYPE" val="o_h_h_a"/>
  <p:tag name="KSO_WM_UNIT_INDEX" val="1_3_1_1"/>
  <p:tag name="KSO_WM_UNIT_TEXT_FILL_FORE_SCHEMECOLOR_INDEX" val="7"/>
  <p:tag name="KSO_WM_UNIT_TEXT_FILL_TYPE" val="1"/>
  <p:tag name="KSO_WM_UNIT_DIAGRAM_SCHEMECOLOR_ID" val="6"/>
  <p:tag name="KSO_WM_UNIT_USESOURCEFORMAT_APPLY" val="1"/>
</p:tagLst>
</file>

<file path=ppt/tags/tag163.xml><?xml version="1.0" encoding="utf-8"?>
<p:tagLst xmlns:p="http://schemas.openxmlformats.org/presentationml/2006/main">
  <p:tag name="KSO_WM_TEMPLATE_CATEGORY" val="diagram"/>
  <p:tag name="KSO_WM_TEMPLATE_INDEX" val="20185738"/>
  <p:tag name="KSO_WM_UNIT_ID" val="diagram20185738_4*o_h_h_a*1_2_1_1"/>
  <p:tag name="KSO_WM_UNIT_LAYERLEVEL" val="1_1_1_1"/>
  <p:tag name="KSO_WM_UNIT_HIGHLIGHT" val="0"/>
  <p:tag name="KSO_WM_UNIT_COMPATIBLE" val="0"/>
  <p:tag name="KSO_WM_BEAUTIFY_FLAG" val="#wm#"/>
  <p:tag name="KSO_WM_TAG_VERSION" val="1.0"/>
  <p:tag name="KSO_WM_UNIT_ISCONTENTSTITLE" val="0"/>
  <p:tag name="KSO_WM_UNIT_NOCLEAR" val="0"/>
  <p:tag name="KSO_WM_UNIT_DIAGRAM_ISNUMVISUAL" val="0"/>
  <p:tag name="KSO_WM_UNIT_DIAGRAM_ISREFERUNIT" val="0"/>
  <p:tag name="KSO_WM_UNIT_PRESET_TEXT" val="添加标题"/>
  <p:tag name="KSO_WM_UNIT_VALUE" val="16"/>
  <p:tag name="KSO_WM_DIAGRAM_GROUP_CODE" val="o1-1"/>
  <p:tag name="KSO_WM_UNIT_TYPE" val="o_h_h_a"/>
  <p:tag name="KSO_WM_UNIT_INDEX" val="1_2_1_1"/>
  <p:tag name="KSO_WM_UNIT_TEXT_FILL_FORE_SCHEMECOLOR_INDEX" val="6"/>
  <p:tag name="KSO_WM_UNIT_TEXT_FILL_TYPE" val="1"/>
  <p:tag name="KSO_WM_UNIT_DIAGRAM_SCHEMECOLOR_ID" val="6"/>
  <p:tag name="KSO_WM_UNIT_USESOURCEFORMAT_APPLY" val="1"/>
</p:tagLst>
</file>

<file path=ppt/tags/tag164.xml><?xml version="1.0" encoding="utf-8"?>
<p:tagLst xmlns:p="http://schemas.openxmlformats.org/presentationml/2006/main">
  <p:tag name="KSO_WM_TEMPLATE_CATEGORY" val="diagram"/>
  <p:tag name="KSO_WM_TEMPLATE_INDEX" val="20185738"/>
  <p:tag name="KSO_WM_UNIT_ID" val="diagram20185738_4*o_h_h_a*1_1_1_1"/>
  <p:tag name="KSO_WM_UNIT_LAYERLEVEL" val="1_1_1_1"/>
  <p:tag name="KSO_WM_UNIT_HIGHLIGHT" val="0"/>
  <p:tag name="KSO_WM_UNIT_COMPATIBLE" val="0"/>
  <p:tag name="KSO_WM_BEAUTIFY_FLAG" val="#wm#"/>
  <p:tag name="KSO_WM_TAG_VERSION" val="1.0"/>
  <p:tag name="KSO_WM_UNIT_ISCONTENTSTITLE" val="0"/>
  <p:tag name="KSO_WM_UNIT_NOCLEAR" val="0"/>
  <p:tag name="KSO_WM_UNIT_DIAGRAM_ISNUMVISUAL" val="0"/>
  <p:tag name="KSO_WM_UNIT_DIAGRAM_ISREFERUNIT" val="0"/>
  <p:tag name="KSO_WM_UNIT_PRESET_TEXT" val="添加标题"/>
  <p:tag name="KSO_WM_UNIT_VALUE" val="16"/>
  <p:tag name="KSO_WM_DIAGRAM_GROUP_CODE" val="o1-1"/>
  <p:tag name="KSO_WM_UNIT_TYPE" val="o_h_h_a"/>
  <p:tag name="KSO_WM_UNIT_INDEX" val="1_1_1_1"/>
  <p:tag name="KSO_WM_UNIT_TEXT_FILL_FORE_SCHEMECOLOR_INDEX" val="5"/>
  <p:tag name="KSO_WM_UNIT_TEXT_FILL_TYPE" val="1"/>
  <p:tag name="KSO_WM_UNIT_DIAGRAM_SCHEMECOLOR_ID" val="6"/>
  <p:tag name="KSO_WM_UNIT_USESOURCEFORMAT_APPLY" val="1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85738_4*o_h_i*1_5_2"/>
  <p:tag name="KSO_WM_TEMPLATE_CATEGORY" val="diagram"/>
  <p:tag name="KSO_WM_TEMPLATE_INDEX" val="20185738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5_2"/>
  <p:tag name="KSO_WM_UNIT_FILL_FORE_SCHEMECOLOR_INDEX" val="9"/>
  <p:tag name="KSO_WM_UNIT_FILL_TYPE" val="1"/>
  <p:tag name="KSO_WM_UNIT_TEXT_FILL_FORE_SCHEMECOLOR_INDEX" val="2"/>
  <p:tag name="KSO_WM_UNIT_TEXT_FILL_TYPE" val="1"/>
  <p:tag name="KSO_WM_UNIT_DIAGRAM_SCHEMECOLOR_ID" val="6"/>
  <p:tag name="KSO_WM_UNIT_USESOURCEFORMAT_APPLY" val="1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85738_4*o_h_i*1_4_2"/>
  <p:tag name="KSO_WM_TEMPLATE_CATEGORY" val="diagram"/>
  <p:tag name="KSO_WM_TEMPLATE_INDEX" val="20185738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4_2"/>
  <p:tag name="KSO_WM_UNIT_FILL_FORE_SCHEMECOLOR_INDEX" val="8"/>
  <p:tag name="KSO_WM_UNIT_FILL_TYPE" val="1"/>
  <p:tag name="KSO_WM_UNIT_TEXT_FILL_FORE_SCHEMECOLOR_INDEX" val="2"/>
  <p:tag name="KSO_WM_UNIT_TEXT_FILL_TYPE" val="1"/>
  <p:tag name="KSO_WM_UNIT_DIAGRAM_SCHEMECOLOR_ID" val="6"/>
  <p:tag name="KSO_WM_UNIT_USESOURCEFORMAT_APPLY" val="1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85738_4*o_h_i*1_3_2"/>
  <p:tag name="KSO_WM_TEMPLATE_CATEGORY" val="diagram"/>
  <p:tag name="KSO_WM_TEMPLATE_INDEX" val="20185738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3_2"/>
  <p:tag name="KSO_WM_UNIT_FILL_FORE_SCHEMECOLOR_INDEX" val="7"/>
  <p:tag name="KSO_WM_UNIT_FILL_TYPE" val="1"/>
  <p:tag name="KSO_WM_UNIT_TEXT_FILL_FORE_SCHEMECOLOR_INDEX" val="2"/>
  <p:tag name="KSO_WM_UNIT_TEXT_FILL_TYPE" val="1"/>
  <p:tag name="KSO_WM_UNIT_DIAGRAM_SCHEMECOLOR_ID" val="6"/>
  <p:tag name="KSO_WM_UNIT_USESOURCEFORMAT_APPLY" val="1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85738_4*o_h_i*1_2_2"/>
  <p:tag name="KSO_WM_TEMPLATE_CATEGORY" val="diagram"/>
  <p:tag name="KSO_WM_TEMPLATE_INDEX" val="20185738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2_2"/>
  <p:tag name="KSO_WM_UNIT_FILL_FORE_SCHEMECOLOR_INDEX" val="6"/>
  <p:tag name="KSO_WM_UNIT_FILL_TYPE" val="1"/>
  <p:tag name="KSO_WM_UNIT_TEXT_FILL_FORE_SCHEMECOLOR_INDEX" val="2"/>
  <p:tag name="KSO_WM_UNIT_TEXT_FILL_TYPE" val="1"/>
  <p:tag name="KSO_WM_UNIT_DIAGRAM_SCHEMECOLOR_ID" val="6"/>
  <p:tag name="KSO_WM_UNIT_USESOURCEFORMAT_APPLY" val="1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85738_4*o_h_i*1_1_2"/>
  <p:tag name="KSO_WM_TEMPLATE_CATEGORY" val="diagram"/>
  <p:tag name="KSO_WM_TEMPLATE_INDEX" val="20185738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1_2"/>
  <p:tag name="KSO_WM_UNIT_FILL_FORE_SCHEMECOLOR_INDEX" val="5"/>
  <p:tag name="KSO_WM_UNIT_FILL_TYPE" val="1"/>
  <p:tag name="KSO_WM_UNIT_TEXT_FILL_FORE_SCHEMECOLOR_INDEX" val="2"/>
  <p:tag name="KSO_WM_UNIT_TEXT_FILL_TYPE" val="1"/>
  <p:tag name="KSO_WM_UNIT_DIAGRAM_SCHEMECOLOR_ID" val="6"/>
  <p:tag name="KSO_WM_UNIT_USESOURCEFORMAT_APPLY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85738_4*o_h_a*1_1_1"/>
  <p:tag name="KSO_WM_TEMPLATE_CATEGORY" val="diagram"/>
  <p:tag name="KSO_WM_TEMPLATE_INDEX" val="20185738"/>
  <p:tag name="KSO_WM_UNIT_LAYERLEVEL" val="1_1_1"/>
  <p:tag name="KSO_WM_TAG_VERSION" val="1.0"/>
  <p:tag name="KSO_WM_BEAUTIFY_FLAG" val="#wm#"/>
  <p:tag name="KSO_WM_UNIT_ISCONTENTSTITLE" val="0"/>
  <p:tag name="KSO_WM_UNIT_PRESET_TEXT" val="添加标题"/>
  <p:tag name="KSO_WM_UNIT_NOCLEAR" val="0"/>
  <p:tag name="KSO_WM_UNIT_VALUE" val="8"/>
  <p:tag name="KSO_WM_DIAGRAM_GROUP_CODE" val="o1-1"/>
  <p:tag name="KSO_WM_UNIT_TYPE" val="o_h_a"/>
  <p:tag name="KSO_WM_UNIT_INDEX" val="1_1_1"/>
  <p:tag name="KSO_WM_UNIT_TEXT_FILL_FORE_SCHEMECOLOR_INDEX" val="14"/>
  <p:tag name="KSO_WM_UNIT_TEXT_FILL_TYPE" val="1"/>
  <p:tag name="KSO_WM_UNIT_DIAGRAM_SCHEMECOLOR_ID" val="6"/>
  <p:tag name="KSO_WM_UNIT_USESOURCEFORMAT_APPLY" val="1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85738_4*o_h_a*1_2_1"/>
  <p:tag name="KSO_WM_TEMPLATE_CATEGORY" val="diagram"/>
  <p:tag name="KSO_WM_TEMPLATE_INDEX" val="20185738"/>
  <p:tag name="KSO_WM_UNIT_LAYERLEVEL" val="1_1_1"/>
  <p:tag name="KSO_WM_TAG_VERSION" val="1.0"/>
  <p:tag name="KSO_WM_BEAUTIFY_FLAG" val="#wm#"/>
  <p:tag name="KSO_WM_UNIT_ISCONTENTSTITLE" val="0"/>
  <p:tag name="KSO_WM_UNIT_PRESET_TEXT" val="添加标题"/>
  <p:tag name="KSO_WM_UNIT_NOCLEAR" val="0"/>
  <p:tag name="KSO_WM_UNIT_VALUE" val="8"/>
  <p:tag name="KSO_WM_DIAGRAM_GROUP_CODE" val="o1-1"/>
  <p:tag name="KSO_WM_UNIT_TYPE" val="o_h_a"/>
  <p:tag name="KSO_WM_UNIT_INDEX" val="1_2_1"/>
  <p:tag name="KSO_WM_UNIT_TEXT_FILL_FORE_SCHEMECOLOR_INDEX" val="14"/>
  <p:tag name="KSO_WM_UNIT_TEXT_FILL_TYPE" val="1"/>
  <p:tag name="KSO_WM_UNIT_DIAGRAM_SCHEMECOLOR_ID" val="6"/>
  <p:tag name="KSO_WM_UNIT_USESOURCEFORMAT_APPLY" val="1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85738_4*o_h_a*1_3_1"/>
  <p:tag name="KSO_WM_TEMPLATE_CATEGORY" val="diagram"/>
  <p:tag name="KSO_WM_TEMPLATE_INDEX" val="20185738"/>
  <p:tag name="KSO_WM_UNIT_LAYERLEVEL" val="1_1_1"/>
  <p:tag name="KSO_WM_TAG_VERSION" val="1.0"/>
  <p:tag name="KSO_WM_BEAUTIFY_FLAG" val="#wm#"/>
  <p:tag name="KSO_WM_UNIT_ISCONTENTSTITLE" val="0"/>
  <p:tag name="KSO_WM_UNIT_PRESET_TEXT" val="添加标题"/>
  <p:tag name="KSO_WM_UNIT_NOCLEAR" val="0"/>
  <p:tag name="KSO_WM_UNIT_VALUE" val="8"/>
  <p:tag name="KSO_WM_DIAGRAM_GROUP_CODE" val="o1-1"/>
  <p:tag name="KSO_WM_UNIT_TYPE" val="o_h_a"/>
  <p:tag name="KSO_WM_UNIT_INDEX" val="1_3_1"/>
  <p:tag name="KSO_WM_UNIT_TEXT_FILL_FORE_SCHEMECOLOR_INDEX" val="14"/>
  <p:tag name="KSO_WM_UNIT_TEXT_FILL_TYPE" val="1"/>
  <p:tag name="KSO_WM_UNIT_DIAGRAM_SCHEMECOLOR_ID" val="6"/>
  <p:tag name="KSO_WM_UNIT_USESOURCEFORMAT_APPLY" val="1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85738_4*o_h_a*1_4_1"/>
  <p:tag name="KSO_WM_TEMPLATE_CATEGORY" val="diagram"/>
  <p:tag name="KSO_WM_TEMPLATE_INDEX" val="20185738"/>
  <p:tag name="KSO_WM_UNIT_LAYERLEVEL" val="1_1_1"/>
  <p:tag name="KSO_WM_TAG_VERSION" val="1.0"/>
  <p:tag name="KSO_WM_BEAUTIFY_FLAG" val="#wm#"/>
  <p:tag name="KSO_WM_UNIT_ISCONTENTSTITLE" val="0"/>
  <p:tag name="KSO_WM_UNIT_PRESET_TEXT" val="添加标题"/>
  <p:tag name="KSO_WM_UNIT_NOCLEAR" val="0"/>
  <p:tag name="KSO_WM_UNIT_VALUE" val="5"/>
  <p:tag name="KSO_WM_DIAGRAM_GROUP_CODE" val="o1-1"/>
  <p:tag name="KSO_WM_UNIT_TYPE" val="o_h_a"/>
  <p:tag name="KSO_WM_UNIT_INDEX" val="1_4_1"/>
  <p:tag name="KSO_WM_UNIT_TEXT_FILL_FORE_SCHEMECOLOR_INDEX" val="14"/>
  <p:tag name="KSO_WM_UNIT_TEXT_FILL_TYPE" val="1"/>
  <p:tag name="KSO_WM_UNIT_DIAGRAM_SCHEMECOLOR_ID" val="6"/>
  <p:tag name="KSO_WM_UNIT_USESOURCEFORMAT_APPLY" val="1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85738_4*o_h_a*1_5_1"/>
  <p:tag name="KSO_WM_TEMPLATE_CATEGORY" val="diagram"/>
  <p:tag name="KSO_WM_TEMPLATE_INDEX" val="20185738"/>
  <p:tag name="KSO_WM_UNIT_LAYERLEVEL" val="1_1_1"/>
  <p:tag name="KSO_WM_TAG_VERSION" val="1.0"/>
  <p:tag name="KSO_WM_BEAUTIFY_FLAG" val="#wm#"/>
  <p:tag name="KSO_WM_UNIT_ISCONTENTSTITLE" val="0"/>
  <p:tag name="KSO_WM_UNIT_PRESET_TEXT" val="标题"/>
  <p:tag name="KSO_WM_UNIT_NOCLEAR" val="0"/>
  <p:tag name="KSO_WM_UNIT_VALUE" val="2"/>
  <p:tag name="KSO_WM_DIAGRAM_GROUP_CODE" val="o1-1"/>
  <p:tag name="KSO_WM_UNIT_TYPE" val="o_h_a"/>
  <p:tag name="KSO_WM_UNIT_INDEX" val="1_5_1"/>
  <p:tag name="KSO_WM_UNIT_TEXT_FILL_FORE_SCHEMECOLOR_INDEX" val="14"/>
  <p:tag name="KSO_WM_UNIT_TEXT_FILL_TYPE" val="1"/>
  <p:tag name="KSO_WM_UNIT_DIAGRAM_SCHEMECOLOR_ID" val="6"/>
  <p:tag name="KSO_WM_UNIT_USESOURCEFORMAT_APPLY" val="1"/>
</p:tagLst>
</file>

<file path=ppt/tags/tag17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8482*4500*775*775"/>
</p:tagLst>
</file>

<file path=ppt/tags/tag176.xml><?xml version="1.0" encoding="utf-8"?>
<p:tagLst xmlns:p="http://schemas.openxmlformats.org/presentationml/2006/main">
  <p:tag name="KSO_WM_BEAUTIFY_FLAG" val="#wm#"/>
  <p:tag name="KSO_WM_TEMPLATE_CATEGORY" val="diagram"/>
  <p:tag name="KSO_WM_TEMPLATE_INDEX" val="20204583"/>
</p:tagLst>
</file>

<file path=ppt/tags/tag17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4820*2540*775*775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78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6783*3972*775*775"/>
</p:tagLst>
</file>

<file path=ppt/tags/tag179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7985*3405*658*658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3831*2005*658*658"/>
</p:tagLst>
</file>

<file path=ppt/tags/tag181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8122*3546*658*658"/>
</p:tagLst>
</file>

<file path=ppt/tags/tag182.xml><?xml version="1.0" encoding="utf-8"?>
<p:tagLst xmlns:p="http://schemas.openxmlformats.org/presentationml/2006/main">
  <p:tag name="KSO_WM_TEMPLATE_CATEGORY" val=""/>
  <p:tag name="KSO_WM_TEMPLATE_INDEX" val="20204583"/>
  <p:tag name="KSO_WM_SLIDE_MODEL_TYPE" val="cover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D" val="_11**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</p:tagLst>
</file>

<file path=ppt/tags/tag8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D" val="_1*y*1"/>
  <p:tag name="KSO_WM_UNIT_TYPE" val="y"/>
  <p:tag name="KSO_WM_UNIT_INDEX" val="1"/>
  <p:tag name="KSO_WM_SLIDE_BACKGROUND_MASK_FLAG" val="1"/>
</p:tagLst>
</file>

<file path=ppt/tags/tag90.xml><?xml version="1.0" encoding="utf-8"?>
<p:tagLst xmlns:p="http://schemas.openxmlformats.org/presentationml/2006/main">
  <p:tag name="KSO_WM_UNIT_TYPE" val="i"/>
  <p:tag name="KSO_WM_UNIT_SUBTYPE" val="h"/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3*i*1"/>
  <p:tag name="KSO_WM_UNIT_LAYERLEVEL" val="1"/>
  <p:tag name="KSO_WM_TAG_VERSION" val="1.0"/>
  <p:tag name="KSO_WM_BEAUTIFY_FLAG" val="#wm#"/>
  <p:tag name="KSO_WM_SLIDE_BK_DARK_LIGHT" val="2"/>
  <p:tag name="KSO_WM_UNIT_BK_DARK_LIGHT" val="2"/>
</p:tagLst>
</file>

<file path=ppt/tags/tag91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</p:tagLst>
</file>

<file path=ppt/tags/tag92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8.xml><?xml version="1.0" encoding="utf-8"?>
<p:tagLst xmlns:p="http://schemas.openxmlformats.org/presentationml/2006/main">
  <p:tag name="KSO_WM_UNIT_TYPE" val="i"/>
  <p:tag name="KSO_WM_UNIT_SUBTYPE" val="h"/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4*i*1"/>
  <p:tag name="KSO_WM_UNIT_LAYERLEVEL" val="1"/>
  <p:tag name="KSO_WM_TAG_VERSION" val="1.0"/>
  <p:tag name="KSO_WM_BEAUTIFY_FLAG" val="#wm#"/>
  <p:tag name="KSO_WM_SLIDE_BK_DARK_LIGHT" val="2"/>
  <p:tag name="KSO_WM_UNIT_BK_DARK_LIGHT" val="2"/>
</p:tagLst>
</file>

<file path=ppt/tags/tag99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</p:tagLst>
</file>

<file path=ppt/theme/theme1.xml><?xml version="1.0" encoding="utf-8"?>
<a:theme xmlns:a="http://schemas.openxmlformats.org/drawingml/2006/main" name="1_Office 主题​​">
  <a:themeElements>
    <a:clrScheme name="自定义 20">
      <a:dk1>
        <a:srgbClr val="000000"/>
      </a:dk1>
      <a:lt1>
        <a:srgbClr val="FFFFFF"/>
      </a:lt1>
      <a:dk2>
        <a:srgbClr val="F2F9F9"/>
      </a:dk2>
      <a:lt2>
        <a:srgbClr val="FBFCFC"/>
      </a:lt2>
      <a:accent1>
        <a:srgbClr val="2DACCE"/>
      </a:accent1>
      <a:accent2>
        <a:srgbClr val="59C5D0"/>
      </a:accent2>
      <a:accent3>
        <a:srgbClr val="5BE0D5"/>
      </a:accent3>
      <a:accent4>
        <a:srgbClr val="71CFC3"/>
      </a:accent4>
      <a:accent5>
        <a:srgbClr val="9F939A"/>
      </a:accent5>
      <a:accent6>
        <a:srgbClr val="CB5770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1007</Words>
  <Application>WPS 演示</Application>
  <PresentationFormat>宽屏</PresentationFormat>
  <Paragraphs>116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汉仪旗黑-85S</vt:lpstr>
      <vt:lpstr>黑体</vt:lpstr>
      <vt:lpstr>Wingdings</vt:lpstr>
      <vt:lpstr>Arial Unicode MS</vt:lpstr>
      <vt:lpstr>1_Office 主题​​</vt:lpstr>
      <vt:lpstr>民法典</vt:lpstr>
      <vt:lpstr>诞生的努力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社会生活的百科全书</vt:lpstr>
      <vt:lpstr>PowerPoint 演示文稿</vt:lpstr>
      <vt:lpstr>从出生到死亡                                                                          全面呵护</vt:lpstr>
      <vt:lpstr>PowerPoint 演示文稿</vt:lpstr>
      <vt:lpstr>关键词</vt:lpstr>
      <vt:lpstr>PowerPoint 演示文稿</vt:lpstr>
      <vt:lpstr>回应生活之问</vt:lpstr>
      <vt:lpstr>小明的故事——0-16</vt:lpstr>
      <vt:lpstr>小明的故事——18-24</vt:lpstr>
      <vt:lpstr>小明的故事——32-50</vt:lpstr>
      <vt:lpstr>小明的故事——60-80</vt:lpstr>
      <vt:lpstr>名人故事第一话：哪吒下山历练记</vt:lpstr>
      <vt:lpstr>名人故事第二话：许仙白娘子端午节风波</vt:lpstr>
      <vt:lpstr>名人故事第三话：刘姥姥不想当“网红”</vt:lpstr>
      <vt:lpstr>谢谢大家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Administrator</cp:lastModifiedBy>
  <cp:revision>98</cp:revision>
  <dcterms:created xsi:type="dcterms:W3CDTF">2020-07-24T03:21:00Z</dcterms:created>
  <dcterms:modified xsi:type="dcterms:W3CDTF">2020-08-04T06:37:05Z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</Properties>
</file>