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heme/theme2.xml" ContentType="application/vnd.openxmlformats-officedocument.theme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ppt/tags/tag86.xml" ContentType="application/vnd.openxmlformats-officedocument.presentationml.tags+xml"/>
  <Override PartName="/ppt/tags/tag87.xml" ContentType="application/vnd.openxmlformats-officedocument.presentationml.tags+xml"/>
  <Override PartName="/ppt/tags/tag88.xml" ContentType="application/vnd.openxmlformats-officedocument.presentationml.tags+xml"/>
  <Override PartName="/ppt/tags/tag89.xml" ContentType="application/vnd.openxmlformats-officedocument.presentationml.tags+xml"/>
  <Override PartName="/ppt/tags/tag90.xml" ContentType="application/vnd.openxmlformats-officedocument.presentationml.tags+xml"/>
  <Override PartName="/ppt/tags/tag91.xml" ContentType="application/vnd.openxmlformats-officedocument.presentationml.tags+xml"/>
  <Override PartName="/ppt/tags/tag92.xml" ContentType="application/vnd.openxmlformats-officedocument.presentationml.tags+xml"/>
  <Override PartName="/ppt/tags/tag93.xml" ContentType="application/vnd.openxmlformats-officedocument.presentationml.tags+xml"/>
  <Override PartName="/ppt/tags/tag94.xml" ContentType="application/vnd.openxmlformats-officedocument.presentationml.tags+xml"/>
  <Override PartName="/ppt/tags/tag95.xml" ContentType="application/vnd.openxmlformats-officedocument.presentationml.tags+xml"/>
  <Override PartName="/ppt/tags/tag96.xml" ContentType="application/vnd.openxmlformats-officedocument.presentationml.tags+xml"/>
  <Override PartName="/ppt/tags/tag97.xml" ContentType="application/vnd.openxmlformats-officedocument.presentationml.tags+xml"/>
  <Override PartName="/ppt/tags/tag98.xml" ContentType="application/vnd.openxmlformats-officedocument.presentationml.tags+xml"/>
  <Override PartName="/ppt/tags/tag99.xml" ContentType="application/vnd.openxmlformats-officedocument.presentationml.tags+xml"/>
  <Override PartName="/ppt/tags/tag100.xml" ContentType="application/vnd.openxmlformats-officedocument.presentationml.tags+xml"/>
  <Override PartName="/ppt/tags/tag101.xml" ContentType="application/vnd.openxmlformats-officedocument.presentationml.tags+xml"/>
  <Override PartName="/ppt/tags/tag102.xml" ContentType="application/vnd.openxmlformats-officedocument.presentationml.tags+xml"/>
  <Override PartName="/ppt/tags/tag103.xml" ContentType="application/vnd.openxmlformats-officedocument.presentationml.tags+xml"/>
  <Override PartName="/ppt/tags/tag104.xml" ContentType="application/vnd.openxmlformats-officedocument.presentationml.tags+xml"/>
  <Override PartName="/ppt/tags/tag105.xml" ContentType="application/vnd.openxmlformats-officedocument.presentationml.tags+xml"/>
  <Override PartName="/ppt/tags/tag106.xml" ContentType="application/vnd.openxmlformats-officedocument.presentationml.tags+xml"/>
  <Override PartName="/ppt/tags/tag107.xml" ContentType="application/vnd.openxmlformats-officedocument.presentationml.tags+xml"/>
  <Override PartName="/ppt/tags/tag108.xml" ContentType="application/vnd.openxmlformats-officedocument.presentationml.tags+xml"/>
  <Override PartName="/ppt/tags/tag109.xml" ContentType="application/vnd.openxmlformats-officedocument.presentationml.tags+xml"/>
  <Override PartName="/ppt/tags/tag110.xml" ContentType="application/vnd.openxmlformats-officedocument.presentationml.tags+xml"/>
  <Override PartName="/ppt/tags/tag111.xml" ContentType="application/vnd.openxmlformats-officedocument.presentationml.tags+xml"/>
  <Override PartName="/ppt/tags/tag112.xml" ContentType="application/vnd.openxmlformats-officedocument.presentationml.tags+xml"/>
  <Override PartName="/ppt/tags/tag113.xml" ContentType="application/vnd.openxmlformats-officedocument.presentationml.tags+xml"/>
  <Override PartName="/ppt/tags/tag114.xml" ContentType="application/vnd.openxmlformats-officedocument.presentationml.tags+xml"/>
  <Override PartName="/ppt/tags/tag115.xml" ContentType="application/vnd.openxmlformats-officedocument.presentationml.tags+xml"/>
  <Override PartName="/ppt/tags/tag116.xml" ContentType="application/vnd.openxmlformats-officedocument.presentationml.tags+xml"/>
  <Override PartName="/ppt/tags/tag117.xml" ContentType="application/vnd.openxmlformats-officedocument.presentationml.tags+xml"/>
  <Override PartName="/ppt/tags/tag118.xml" ContentType="application/vnd.openxmlformats-officedocument.presentationml.tags+xml"/>
  <Override PartName="/ppt/tags/tag119.xml" ContentType="application/vnd.openxmlformats-officedocument.presentationml.tags+xml"/>
  <Override PartName="/ppt/tags/tag120.xml" ContentType="application/vnd.openxmlformats-officedocument.presentationml.tags+xml"/>
  <Override PartName="/ppt/tags/tag121.xml" ContentType="application/vnd.openxmlformats-officedocument.presentationml.tags+xml"/>
  <Override PartName="/ppt/tags/tag122.xml" ContentType="application/vnd.openxmlformats-officedocument.presentationml.tags+xml"/>
  <Override PartName="/ppt/tags/tag123.xml" ContentType="application/vnd.openxmlformats-officedocument.presentationml.tags+xml"/>
  <Override PartName="/ppt/tags/tag124.xml" ContentType="application/vnd.openxmlformats-officedocument.presentationml.tags+xml"/>
  <Override PartName="/ppt/tags/tag125.xml" ContentType="application/vnd.openxmlformats-officedocument.presentationml.tags+xml"/>
  <Override PartName="/ppt/tags/tag126.xml" ContentType="application/vnd.openxmlformats-officedocument.presentationml.tags+xml"/>
  <Override PartName="/ppt/tags/tag127.xml" ContentType="application/vnd.openxmlformats-officedocument.presentationml.tags+xml"/>
  <Override PartName="/ppt/tags/tag128.xml" ContentType="application/vnd.openxmlformats-officedocument.presentationml.tags+xml"/>
  <Override PartName="/ppt/tags/tag129.xml" ContentType="application/vnd.openxmlformats-officedocument.presentationml.tags+xml"/>
  <Override PartName="/ppt/tags/tag130.xml" ContentType="application/vnd.openxmlformats-officedocument.presentationml.tags+xml"/>
  <Override PartName="/ppt/tags/tag131.xml" ContentType="application/vnd.openxmlformats-officedocument.presentationml.tags+xml"/>
  <Override PartName="/ppt/tags/tag132.xml" ContentType="application/vnd.openxmlformats-officedocument.presentationml.tags+xml"/>
  <Override PartName="/ppt/tags/tag133.xml" ContentType="application/vnd.openxmlformats-officedocument.presentationml.tags+xml"/>
  <Override PartName="/ppt/tags/tag134.xml" ContentType="application/vnd.openxmlformats-officedocument.presentationml.tags+xml"/>
  <Override PartName="/ppt/tags/tag135.xml" ContentType="application/vnd.openxmlformats-officedocument.presentationml.tags+xml"/>
  <Override PartName="/ppt/tags/tag136.xml" ContentType="application/vnd.openxmlformats-officedocument.presentationml.tags+xml"/>
  <Override PartName="/ppt/tags/tag137.xml" ContentType="application/vnd.openxmlformats-officedocument.presentationml.tags+xml"/>
  <Override PartName="/ppt/tags/tag138.xml" ContentType="application/vnd.openxmlformats-officedocument.presentationml.tags+xml"/>
  <Override PartName="/ppt/tags/tag139.xml" ContentType="application/vnd.openxmlformats-officedocument.presentationml.tags+xml"/>
  <Override PartName="/ppt/tags/tag140.xml" ContentType="application/vnd.openxmlformats-officedocument.presentationml.tags+xml"/>
  <Override PartName="/ppt/tags/tag141.xml" ContentType="application/vnd.openxmlformats-officedocument.presentationml.tags+xml"/>
  <Override PartName="/ppt/tags/tag142.xml" ContentType="application/vnd.openxmlformats-officedocument.presentationml.tags+xml"/>
  <Override PartName="/ppt/tags/tag143.xml" ContentType="application/vnd.openxmlformats-officedocument.presentationml.tags+xml"/>
  <Override PartName="/ppt/tags/tag144.xml" ContentType="application/vnd.openxmlformats-officedocument.presentationml.tags+xml"/>
  <Override PartName="/ppt/tags/tag145.xml" ContentType="application/vnd.openxmlformats-officedocument.presentationml.tags+xml"/>
  <Override PartName="/ppt/tags/tag146.xml" ContentType="application/vnd.openxmlformats-officedocument.presentationml.tags+xml"/>
  <Override PartName="/ppt/tags/tag147.xml" ContentType="application/vnd.openxmlformats-officedocument.presentationml.tags+xml"/>
  <Override PartName="/ppt/tags/tag148.xml" ContentType="application/vnd.openxmlformats-officedocument.presentationml.tags+xml"/>
  <Override PartName="/ppt/tags/tag149.xml" ContentType="application/vnd.openxmlformats-officedocument.presentationml.tags+xml"/>
  <Override PartName="/ppt/tags/tag150.xml" ContentType="application/vnd.openxmlformats-officedocument.presentationml.tags+xml"/>
  <Override PartName="/ppt/tags/tag151.xml" ContentType="application/vnd.openxmlformats-officedocument.presentationml.tags+xml"/>
  <Override PartName="/ppt/tags/tag152.xml" ContentType="application/vnd.openxmlformats-officedocument.presentationml.tags+xml"/>
  <Override PartName="/ppt/tags/tag153.xml" ContentType="application/vnd.openxmlformats-officedocument.presentationml.tags+xml"/>
  <Override PartName="/ppt/tags/tag154.xml" ContentType="application/vnd.openxmlformats-officedocument.presentationml.tags+xml"/>
  <Override PartName="/ppt/tags/tag155.xml" ContentType="application/vnd.openxmlformats-officedocument.presentationml.tags+xml"/>
  <Override PartName="/ppt/tags/tag156.xml" ContentType="application/vnd.openxmlformats-officedocument.presentationml.tags+xml"/>
  <Override PartName="/ppt/tags/tag157.xml" ContentType="application/vnd.openxmlformats-officedocument.presentationml.tags+xml"/>
  <Override PartName="/ppt/tags/tag158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926638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84" d="100"/>
          <a:sy n="84" d="100"/>
        </p:scale>
        <p:origin x="-653" y="-72"/>
      </p:cViewPr>
      <p:guideLst>
        <p:guide orient="horz" pos="2152"/>
        <p:guide pos="383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8056"/>
          </a:xfrm>
          <a:prstGeom prst="rect">
            <a:avLst/>
          </a:prstGeom>
        </p:spPr>
        <p:txBody>
          <a:bodyPr vert="horz" lIns="91430" tIns="45715" rIns="91430" bIns="45715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98056"/>
          </a:xfrm>
          <a:prstGeom prst="rect">
            <a:avLst/>
          </a:prstGeom>
        </p:spPr>
        <p:txBody>
          <a:bodyPr vert="horz" lIns="91430" tIns="45715" rIns="91430" bIns="45715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50850" y="1241425"/>
            <a:ext cx="5956300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0" tIns="45715" rIns="91430" bIns="45715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777194"/>
            <a:ext cx="5486400" cy="3908614"/>
          </a:xfrm>
          <a:prstGeom prst="rect">
            <a:avLst/>
          </a:prstGeom>
        </p:spPr>
        <p:txBody>
          <a:bodyPr vert="horz" lIns="91430" tIns="45715" rIns="91430" bIns="45715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428585"/>
            <a:ext cx="2971800" cy="498055"/>
          </a:xfrm>
          <a:prstGeom prst="rect">
            <a:avLst/>
          </a:prstGeom>
        </p:spPr>
        <p:txBody>
          <a:bodyPr vert="horz" lIns="91430" tIns="45715" rIns="91430" bIns="45715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9428585"/>
            <a:ext cx="2971800" cy="498055"/>
          </a:xfrm>
          <a:prstGeom prst="rect">
            <a:avLst/>
          </a:prstGeom>
        </p:spPr>
        <p:txBody>
          <a:bodyPr vert="horz" lIns="91430" tIns="45715" rIns="91430" bIns="45715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265057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8.xml"/><Relationship Id="rId2" Type="http://schemas.openxmlformats.org/officeDocument/2006/relationships/tags" Target="../tags/tag7.xml"/><Relationship Id="rId1" Type="http://schemas.openxmlformats.org/officeDocument/2006/relationships/tags" Target="../tags/tag6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0.xml"/><Relationship Id="rId4" Type="http://schemas.openxmlformats.org/officeDocument/2006/relationships/tags" Target="../tags/tag9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5.xml"/><Relationship Id="rId2" Type="http://schemas.openxmlformats.org/officeDocument/2006/relationships/tags" Target="../tags/tag54.xml"/><Relationship Id="rId1" Type="http://schemas.openxmlformats.org/officeDocument/2006/relationships/tags" Target="../tags/tag53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6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59.xml"/><Relationship Id="rId2" Type="http://schemas.openxmlformats.org/officeDocument/2006/relationships/tags" Target="../tags/tag58.xml"/><Relationship Id="rId1" Type="http://schemas.openxmlformats.org/officeDocument/2006/relationships/tags" Target="../tags/tag57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1.xml"/><Relationship Id="rId4" Type="http://schemas.openxmlformats.org/officeDocument/2006/relationships/tags" Target="../tags/tag60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3.xml"/><Relationship Id="rId2" Type="http://schemas.openxmlformats.org/officeDocument/2006/relationships/tags" Target="../tags/tag12.xml"/><Relationship Id="rId1" Type="http://schemas.openxmlformats.org/officeDocument/2006/relationships/tags" Target="../tags/tag11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5.xml"/><Relationship Id="rId4" Type="http://schemas.openxmlformats.org/officeDocument/2006/relationships/tags" Target="../tags/tag14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18.xml"/><Relationship Id="rId2" Type="http://schemas.openxmlformats.org/officeDocument/2006/relationships/tags" Target="../tags/tag17.xml"/><Relationship Id="rId1" Type="http://schemas.openxmlformats.org/officeDocument/2006/relationships/tags" Target="../tags/tag16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0.xml"/><Relationship Id="rId4" Type="http://schemas.openxmlformats.org/officeDocument/2006/relationships/tags" Target="../tags/tag19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3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2.xml"/><Relationship Id="rId1" Type="http://schemas.openxmlformats.org/officeDocument/2006/relationships/tags" Target="../tags/tag21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4.xml"/><Relationship Id="rId3" Type="http://schemas.openxmlformats.org/officeDocument/2006/relationships/tags" Target="../tags/tag29.xml"/><Relationship Id="rId7" Type="http://schemas.openxmlformats.org/officeDocument/2006/relationships/tags" Target="../tags/tag33.xml"/><Relationship Id="rId2" Type="http://schemas.openxmlformats.org/officeDocument/2006/relationships/tags" Target="../tags/tag28.xml"/><Relationship Id="rId1" Type="http://schemas.openxmlformats.org/officeDocument/2006/relationships/tags" Target="../tags/tag27.xml"/><Relationship Id="rId6" Type="http://schemas.openxmlformats.org/officeDocument/2006/relationships/tags" Target="../tags/tag32.xml"/><Relationship Id="rId5" Type="http://schemas.openxmlformats.org/officeDocument/2006/relationships/tags" Target="../tags/tag31.xml"/><Relationship Id="rId4" Type="http://schemas.openxmlformats.org/officeDocument/2006/relationships/tags" Target="../tags/tag30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7.xml"/><Relationship Id="rId2" Type="http://schemas.openxmlformats.org/officeDocument/2006/relationships/tags" Target="../tags/tag36.xml"/><Relationship Id="rId1" Type="http://schemas.openxmlformats.org/officeDocument/2006/relationships/tags" Target="../tags/tag3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38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1.xml"/><Relationship Id="rId2" Type="http://schemas.openxmlformats.org/officeDocument/2006/relationships/tags" Target="../tags/tag40.xml"/><Relationship Id="rId1" Type="http://schemas.openxmlformats.org/officeDocument/2006/relationships/tags" Target="../tags/tag39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4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3.xml"/><Relationship Id="rId1" Type="http://schemas.openxmlformats.org/officeDocument/2006/relationships/tags" Target="../tags/tag42.xml"/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0.xml"/><Relationship Id="rId2" Type="http://schemas.openxmlformats.org/officeDocument/2006/relationships/tags" Target="../tags/tag49.xml"/><Relationship Id="rId1" Type="http://schemas.openxmlformats.org/officeDocument/2006/relationships/tags" Target="../tags/tag4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2.xml"/><Relationship Id="rId4" Type="http://schemas.openxmlformats.org/officeDocument/2006/relationships/tags" Target="../tags/tag5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单击此处编辑母版副标题样式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400" y="1555200"/>
            <a:ext cx="5233077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2023/10/30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5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4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3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3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4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5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2023/10/30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6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7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8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8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8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8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6" Type="http://schemas.openxmlformats.org/officeDocument/2006/relationships/tags" Target="../tags/tag87.xml"/><Relationship Id="rId21" Type="http://schemas.openxmlformats.org/officeDocument/2006/relationships/tags" Target="../tags/tag82.xml"/><Relationship Id="rId42" Type="http://schemas.openxmlformats.org/officeDocument/2006/relationships/tags" Target="../tags/tag103.xml"/><Relationship Id="rId47" Type="http://schemas.openxmlformats.org/officeDocument/2006/relationships/tags" Target="../tags/tag108.xml"/><Relationship Id="rId63" Type="http://schemas.openxmlformats.org/officeDocument/2006/relationships/tags" Target="../tags/tag124.xml"/><Relationship Id="rId68" Type="http://schemas.openxmlformats.org/officeDocument/2006/relationships/tags" Target="../tags/tag129.xml"/><Relationship Id="rId84" Type="http://schemas.openxmlformats.org/officeDocument/2006/relationships/tags" Target="../tags/tag145.xml"/><Relationship Id="rId89" Type="http://schemas.openxmlformats.org/officeDocument/2006/relationships/tags" Target="../tags/tag150.xml"/><Relationship Id="rId16" Type="http://schemas.openxmlformats.org/officeDocument/2006/relationships/tags" Target="../tags/tag77.xml"/><Relationship Id="rId11" Type="http://schemas.openxmlformats.org/officeDocument/2006/relationships/tags" Target="../tags/tag72.xml"/><Relationship Id="rId32" Type="http://schemas.openxmlformats.org/officeDocument/2006/relationships/tags" Target="../tags/tag93.xml"/><Relationship Id="rId37" Type="http://schemas.openxmlformats.org/officeDocument/2006/relationships/tags" Target="../tags/tag98.xml"/><Relationship Id="rId53" Type="http://schemas.openxmlformats.org/officeDocument/2006/relationships/tags" Target="../tags/tag114.xml"/><Relationship Id="rId58" Type="http://schemas.openxmlformats.org/officeDocument/2006/relationships/tags" Target="../tags/tag119.xml"/><Relationship Id="rId74" Type="http://schemas.openxmlformats.org/officeDocument/2006/relationships/tags" Target="../tags/tag135.xml"/><Relationship Id="rId79" Type="http://schemas.openxmlformats.org/officeDocument/2006/relationships/tags" Target="../tags/tag140.xml"/><Relationship Id="rId5" Type="http://schemas.openxmlformats.org/officeDocument/2006/relationships/tags" Target="../tags/tag66.xml"/><Relationship Id="rId90" Type="http://schemas.openxmlformats.org/officeDocument/2006/relationships/tags" Target="../tags/tag151.xml"/><Relationship Id="rId95" Type="http://schemas.openxmlformats.org/officeDocument/2006/relationships/tags" Target="../tags/tag156.xml"/><Relationship Id="rId22" Type="http://schemas.openxmlformats.org/officeDocument/2006/relationships/tags" Target="../tags/tag83.xml"/><Relationship Id="rId27" Type="http://schemas.openxmlformats.org/officeDocument/2006/relationships/tags" Target="../tags/tag88.xml"/><Relationship Id="rId43" Type="http://schemas.openxmlformats.org/officeDocument/2006/relationships/tags" Target="../tags/tag104.xml"/><Relationship Id="rId48" Type="http://schemas.openxmlformats.org/officeDocument/2006/relationships/tags" Target="../tags/tag109.xml"/><Relationship Id="rId64" Type="http://schemas.openxmlformats.org/officeDocument/2006/relationships/tags" Target="../tags/tag125.xml"/><Relationship Id="rId69" Type="http://schemas.openxmlformats.org/officeDocument/2006/relationships/tags" Target="../tags/tag130.xml"/><Relationship Id="rId80" Type="http://schemas.openxmlformats.org/officeDocument/2006/relationships/tags" Target="../tags/tag141.xml"/><Relationship Id="rId85" Type="http://schemas.openxmlformats.org/officeDocument/2006/relationships/tags" Target="../tags/tag146.xml"/><Relationship Id="rId3" Type="http://schemas.openxmlformats.org/officeDocument/2006/relationships/tags" Target="../tags/tag64.xml"/><Relationship Id="rId12" Type="http://schemas.openxmlformats.org/officeDocument/2006/relationships/tags" Target="../tags/tag73.xml"/><Relationship Id="rId17" Type="http://schemas.openxmlformats.org/officeDocument/2006/relationships/tags" Target="../tags/tag78.xml"/><Relationship Id="rId25" Type="http://schemas.openxmlformats.org/officeDocument/2006/relationships/tags" Target="../tags/tag86.xml"/><Relationship Id="rId33" Type="http://schemas.openxmlformats.org/officeDocument/2006/relationships/tags" Target="../tags/tag94.xml"/><Relationship Id="rId38" Type="http://schemas.openxmlformats.org/officeDocument/2006/relationships/tags" Target="../tags/tag99.xml"/><Relationship Id="rId46" Type="http://schemas.openxmlformats.org/officeDocument/2006/relationships/tags" Target="../tags/tag107.xml"/><Relationship Id="rId59" Type="http://schemas.openxmlformats.org/officeDocument/2006/relationships/tags" Target="../tags/tag120.xml"/><Relationship Id="rId67" Type="http://schemas.openxmlformats.org/officeDocument/2006/relationships/tags" Target="../tags/tag128.xml"/><Relationship Id="rId20" Type="http://schemas.openxmlformats.org/officeDocument/2006/relationships/tags" Target="../tags/tag81.xml"/><Relationship Id="rId41" Type="http://schemas.openxmlformats.org/officeDocument/2006/relationships/tags" Target="../tags/tag102.xml"/><Relationship Id="rId54" Type="http://schemas.openxmlformats.org/officeDocument/2006/relationships/tags" Target="../tags/tag115.xml"/><Relationship Id="rId62" Type="http://schemas.openxmlformats.org/officeDocument/2006/relationships/tags" Target="../tags/tag123.xml"/><Relationship Id="rId70" Type="http://schemas.openxmlformats.org/officeDocument/2006/relationships/tags" Target="../tags/tag131.xml"/><Relationship Id="rId75" Type="http://schemas.openxmlformats.org/officeDocument/2006/relationships/tags" Target="../tags/tag136.xml"/><Relationship Id="rId83" Type="http://schemas.openxmlformats.org/officeDocument/2006/relationships/tags" Target="../tags/tag144.xml"/><Relationship Id="rId88" Type="http://schemas.openxmlformats.org/officeDocument/2006/relationships/tags" Target="../tags/tag149.xml"/><Relationship Id="rId91" Type="http://schemas.openxmlformats.org/officeDocument/2006/relationships/tags" Target="../tags/tag152.xml"/><Relationship Id="rId96" Type="http://schemas.openxmlformats.org/officeDocument/2006/relationships/tags" Target="../tags/tag157.xml"/><Relationship Id="rId1" Type="http://schemas.openxmlformats.org/officeDocument/2006/relationships/tags" Target="../tags/tag62.xml"/><Relationship Id="rId6" Type="http://schemas.openxmlformats.org/officeDocument/2006/relationships/tags" Target="../tags/tag67.xml"/><Relationship Id="rId15" Type="http://schemas.openxmlformats.org/officeDocument/2006/relationships/tags" Target="../tags/tag76.xml"/><Relationship Id="rId23" Type="http://schemas.openxmlformats.org/officeDocument/2006/relationships/tags" Target="../tags/tag84.xml"/><Relationship Id="rId28" Type="http://schemas.openxmlformats.org/officeDocument/2006/relationships/tags" Target="../tags/tag89.xml"/><Relationship Id="rId36" Type="http://schemas.openxmlformats.org/officeDocument/2006/relationships/tags" Target="../tags/tag97.xml"/><Relationship Id="rId49" Type="http://schemas.openxmlformats.org/officeDocument/2006/relationships/tags" Target="../tags/tag110.xml"/><Relationship Id="rId57" Type="http://schemas.openxmlformats.org/officeDocument/2006/relationships/tags" Target="../tags/tag118.xml"/><Relationship Id="rId10" Type="http://schemas.openxmlformats.org/officeDocument/2006/relationships/tags" Target="../tags/tag71.xml"/><Relationship Id="rId31" Type="http://schemas.openxmlformats.org/officeDocument/2006/relationships/tags" Target="../tags/tag92.xml"/><Relationship Id="rId44" Type="http://schemas.openxmlformats.org/officeDocument/2006/relationships/tags" Target="../tags/tag105.xml"/><Relationship Id="rId52" Type="http://schemas.openxmlformats.org/officeDocument/2006/relationships/tags" Target="../tags/tag113.xml"/><Relationship Id="rId60" Type="http://schemas.openxmlformats.org/officeDocument/2006/relationships/tags" Target="../tags/tag121.xml"/><Relationship Id="rId65" Type="http://schemas.openxmlformats.org/officeDocument/2006/relationships/tags" Target="../tags/tag126.xml"/><Relationship Id="rId73" Type="http://schemas.openxmlformats.org/officeDocument/2006/relationships/tags" Target="../tags/tag134.xml"/><Relationship Id="rId78" Type="http://schemas.openxmlformats.org/officeDocument/2006/relationships/tags" Target="../tags/tag139.xml"/><Relationship Id="rId81" Type="http://schemas.openxmlformats.org/officeDocument/2006/relationships/tags" Target="../tags/tag142.xml"/><Relationship Id="rId86" Type="http://schemas.openxmlformats.org/officeDocument/2006/relationships/tags" Target="../tags/tag147.xml"/><Relationship Id="rId94" Type="http://schemas.openxmlformats.org/officeDocument/2006/relationships/tags" Target="../tags/tag155.xml"/><Relationship Id="rId99" Type="http://schemas.openxmlformats.org/officeDocument/2006/relationships/notesSlide" Target="../notesSlides/notesSlide1.xml"/><Relationship Id="rId4" Type="http://schemas.openxmlformats.org/officeDocument/2006/relationships/tags" Target="../tags/tag65.xml"/><Relationship Id="rId9" Type="http://schemas.openxmlformats.org/officeDocument/2006/relationships/tags" Target="../tags/tag70.xml"/><Relationship Id="rId13" Type="http://schemas.openxmlformats.org/officeDocument/2006/relationships/tags" Target="../tags/tag74.xml"/><Relationship Id="rId18" Type="http://schemas.openxmlformats.org/officeDocument/2006/relationships/tags" Target="../tags/tag79.xml"/><Relationship Id="rId39" Type="http://schemas.openxmlformats.org/officeDocument/2006/relationships/tags" Target="../tags/tag100.xml"/><Relationship Id="rId34" Type="http://schemas.openxmlformats.org/officeDocument/2006/relationships/tags" Target="../tags/tag95.xml"/><Relationship Id="rId50" Type="http://schemas.openxmlformats.org/officeDocument/2006/relationships/tags" Target="../tags/tag111.xml"/><Relationship Id="rId55" Type="http://schemas.openxmlformats.org/officeDocument/2006/relationships/tags" Target="../tags/tag116.xml"/><Relationship Id="rId76" Type="http://schemas.openxmlformats.org/officeDocument/2006/relationships/tags" Target="../tags/tag137.xml"/><Relationship Id="rId97" Type="http://schemas.openxmlformats.org/officeDocument/2006/relationships/tags" Target="../tags/tag158.xml"/><Relationship Id="rId7" Type="http://schemas.openxmlformats.org/officeDocument/2006/relationships/tags" Target="../tags/tag68.xml"/><Relationship Id="rId71" Type="http://schemas.openxmlformats.org/officeDocument/2006/relationships/tags" Target="../tags/tag132.xml"/><Relationship Id="rId92" Type="http://schemas.openxmlformats.org/officeDocument/2006/relationships/tags" Target="../tags/tag153.xml"/><Relationship Id="rId2" Type="http://schemas.openxmlformats.org/officeDocument/2006/relationships/tags" Target="../tags/tag63.xml"/><Relationship Id="rId29" Type="http://schemas.openxmlformats.org/officeDocument/2006/relationships/tags" Target="../tags/tag90.xml"/><Relationship Id="rId24" Type="http://schemas.openxmlformats.org/officeDocument/2006/relationships/tags" Target="../tags/tag85.xml"/><Relationship Id="rId40" Type="http://schemas.openxmlformats.org/officeDocument/2006/relationships/tags" Target="../tags/tag101.xml"/><Relationship Id="rId45" Type="http://schemas.openxmlformats.org/officeDocument/2006/relationships/tags" Target="../tags/tag106.xml"/><Relationship Id="rId66" Type="http://schemas.openxmlformats.org/officeDocument/2006/relationships/tags" Target="../tags/tag127.xml"/><Relationship Id="rId87" Type="http://schemas.openxmlformats.org/officeDocument/2006/relationships/tags" Target="../tags/tag148.xml"/><Relationship Id="rId61" Type="http://schemas.openxmlformats.org/officeDocument/2006/relationships/tags" Target="../tags/tag122.xml"/><Relationship Id="rId82" Type="http://schemas.openxmlformats.org/officeDocument/2006/relationships/tags" Target="../tags/tag143.xml"/><Relationship Id="rId19" Type="http://schemas.openxmlformats.org/officeDocument/2006/relationships/tags" Target="../tags/tag80.xml"/><Relationship Id="rId14" Type="http://schemas.openxmlformats.org/officeDocument/2006/relationships/tags" Target="../tags/tag75.xml"/><Relationship Id="rId30" Type="http://schemas.openxmlformats.org/officeDocument/2006/relationships/tags" Target="../tags/tag91.xml"/><Relationship Id="rId35" Type="http://schemas.openxmlformats.org/officeDocument/2006/relationships/tags" Target="../tags/tag96.xml"/><Relationship Id="rId56" Type="http://schemas.openxmlformats.org/officeDocument/2006/relationships/tags" Target="../tags/tag117.xml"/><Relationship Id="rId77" Type="http://schemas.openxmlformats.org/officeDocument/2006/relationships/tags" Target="../tags/tag138.xml"/><Relationship Id="rId8" Type="http://schemas.openxmlformats.org/officeDocument/2006/relationships/tags" Target="../tags/tag69.xml"/><Relationship Id="rId51" Type="http://schemas.openxmlformats.org/officeDocument/2006/relationships/tags" Target="../tags/tag112.xml"/><Relationship Id="rId72" Type="http://schemas.openxmlformats.org/officeDocument/2006/relationships/tags" Target="../tags/tag133.xml"/><Relationship Id="rId93" Type="http://schemas.openxmlformats.org/officeDocument/2006/relationships/tags" Target="../tags/tag154.xml"/><Relationship Id="rId98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矩形 90"/>
          <p:cNvSpPr/>
          <p:nvPr>
            <p:custDataLst>
              <p:tags r:id="rId2"/>
            </p:custDataLst>
          </p:nvPr>
        </p:nvSpPr>
        <p:spPr>
          <a:xfrm>
            <a:off x="7085965" y="1808480"/>
            <a:ext cx="1568450" cy="551815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9" name="矩形 88"/>
          <p:cNvSpPr/>
          <p:nvPr>
            <p:custDataLst>
              <p:tags r:id="rId3"/>
            </p:custDataLst>
          </p:nvPr>
        </p:nvSpPr>
        <p:spPr>
          <a:xfrm>
            <a:off x="9190355" y="4514850"/>
            <a:ext cx="784225" cy="77533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0" name="矩形 89"/>
          <p:cNvSpPr/>
          <p:nvPr>
            <p:custDataLst>
              <p:tags r:id="rId4"/>
            </p:custDataLst>
          </p:nvPr>
        </p:nvSpPr>
        <p:spPr>
          <a:xfrm>
            <a:off x="9189085" y="5619750"/>
            <a:ext cx="784225" cy="77533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1462405" y="1000125"/>
            <a:ext cx="9112885" cy="5503545"/>
          </a:xfrm>
          <a:prstGeom prst="rect">
            <a:avLst/>
          </a:prstGeom>
          <a:noFill/>
          <a:ln w="22225">
            <a:prstDash val="sysDash"/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1800860" y="1163320"/>
            <a:ext cx="1305560" cy="574040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>
            <p:custDataLst>
              <p:tags r:id="rId5"/>
            </p:custDataLst>
          </p:nvPr>
        </p:nvSpPr>
        <p:spPr>
          <a:xfrm>
            <a:off x="1753870" y="2059305"/>
            <a:ext cx="1352550" cy="779780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>
            <p:custDataLst>
              <p:tags r:id="rId6"/>
            </p:custDataLst>
          </p:nvPr>
        </p:nvSpPr>
        <p:spPr>
          <a:xfrm>
            <a:off x="1753870" y="3079750"/>
            <a:ext cx="1351915" cy="876935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>
            <p:custDataLst>
              <p:tags r:id="rId7"/>
            </p:custDataLst>
          </p:nvPr>
        </p:nvSpPr>
        <p:spPr>
          <a:xfrm>
            <a:off x="1754505" y="4513580"/>
            <a:ext cx="541655" cy="86550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矩形 9"/>
          <p:cNvSpPr/>
          <p:nvPr>
            <p:custDataLst>
              <p:tags r:id="rId8"/>
            </p:custDataLst>
          </p:nvPr>
        </p:nvSpPr>
        <p:spPr>
          <a:xfrm>
            <a:off x="2564765" y="4514850"/>
            <a:ext cx="541655" cy="86423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>
            <p:custDataLst>
              <p:tags r:id="rId9"/>
            </p:custDataLst>
          </p:nvPr>
        </p:nvSpPr>
        <p:spPr>
          <a:xfrm>
            <a:off x="1754505" y="5619750"/>
            <a:ext cx="541655" cy="81978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矩形 11"/>
          <p:cNvSpPr/>
          <p:nvPr>
            <p:custDataLst>
              <p:tags r:id="rId10"/>
            </p:custDataLst>
          </p:nvPr>
        </p:nvSpPr>
        <p:spPr>
          <a:xfrm>
            <a:off x="2564765" y="5619750"/>
            <a:ext cx="541655" cy="81978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3" name="矩形 12"/>
          <p:cNvSpPr/>
          <p:nvPr>
            <p:custDataLst>
              <p:tags r:id="rId11"/>
            </p:custDataLst>
          </p:nvPr>
        </p:nvSpPr>
        <p:spPr>
          <a:xfrm>
            <a:off x="3576955" y="1091565"/>
            <a:ext cx="1875790" cy="475615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4" name="矩形 13"/>
          <p:cNvSpPr/>
          <p:nvPr>
            <p:custDataLst>
              <p:tags r:id="rId12"/>
            </p:custDataLst>
          </p:nvPr>
        </p:nvSpPr>
        <p:spPr>
          <a:xfrm>
            <a:off x="3576955" y="1834515"/>
            <a:ext cx="1875790" cy="533400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5" name="矩形 14"/>
          <p:cNvSpPr/>
          <p:nvPr>
            <p:custDataLst>
              <p:tags r:id="rId13"/>
            </p:custDataLst>
          </p:nvPr>
        </p:nvSpPr>
        <p:spPr>
          <a:xfrm>
            <a:off x="3576955" y="2654300"/>
            <a:ext cx="1875790" cy="527050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" name="矩形 15"/>
          <p:cNvSpPr/>
          <p:nvPr>
            <p:custDataLst>
              <p:tags r:id="rId14"/>
            </p:custDataLst>
          </p:nvPr>
        </p:nvSpPr>
        <p:spPr>
          <a:xfrm>
            <a:off x="3576955" y="3181350"/>
            <a:ext cx="1875790" cy="775970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" name="矩形 16"/>
          <p:cNvSpPr/>
          <p:nvPr>
            <p:custDataLst>
              <p:tags r:id="rId15"/>
            </p:custDataLst>
          </p:nvPr>
        </p:nvSpPr>
        <p:spPr>
          <a:xfrm>
            <a:off x="3576955" y="4515485"/>
            <a:ext cx="1875790" cy="819785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8" name="矩形 17"/>
          <p:cNvSpPr/>
          <p:nvPr>
            <p:custDataLst>
              <p:tags r:id="rId16"/>
            </p:custDataLst>
          </p:nvPr>
        </p:nvSpPr>
        <p:spPr>
          <a:xfrm>
            <a:off x="3580765" y="5619750"/>
            <a:ext cx="541655" cy="81978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9" name="矩形 18"/>
          <p:cNvSpPr/>
          <p:nvPr>
            <p:custDataLst>
              <p:tags r:id="rId17"/>
            </p:custDataLst>
          </p:nvPr>
        </p:nvSpPr>
        <p:spPr>
          <a:xfrm>
            <a:off x="4368165" y="5619750"/>
            <a:ext cx="541655" cy="81978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0" name="矩形 19"/>
          <p:cNvSpPr/>
          <p:nvPr>
            <p:custDataLst>
              <p:tags r:id="rId18"/>
            </p:custDataLst>
          </p:nvPr>
        </p:nvSpPr>
        <p:spPr>
          <a:xfrm>
            <a:off x="4911090" y="5619750"/>
            <a:ext cx="541655" cy="81978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1" name="矩形 20"/>
          <p:cNvSpPr/>
          <p:nvPr>
            <p:custDataLst>
              <p:tags r:id="rId19"/>
            </p:custDataLst>
          </p:nvPr>
        </p:nvSpPr>
        <p:spPr>
          <a:xfrm>
            <a:off x="6040755" y="1064260"/>
            <a:ext cx="784225" cy="55181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2" name="矩形 21"/>
          <p:cNvSpPr/>
          <p:nvPr>
            <p:custDataLst>
              <p:tags r:id="rId20"/>
            </p:custDataLst>
          </p:nvPr>
        </p:nvSpPr>
        <p:spPr>
          <a:xfrm>
            <a:off x="6040755" y="1834515"/>
            <a:ext cx="784225" cy="551815"/>
          </a:xfrm>
          <a:prstGeom prst="rect">
            <a:avLst/>
          </a:prstGeom>
          <a:noFill/>
          <a:ln>
            <a:solidFill>
              <a:schemeClr val="tx1">
                <a:lumMod val="75000"/>
                <a:lumOff val="25000"/>
              </a:schemeClr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chemeClr val="accent1">
                    <a:lumMod val="40000"/>
                    <a:lumOff val="60000"/>
                  </a:schemeClr>
                </a:solidFill>
              </a14:hiddenFill>
            </a:ext>
          </a:extLst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3" name="矩形 22"/>
          <p:cNvSpPr/>
          <p:nvPr>
            <p:custDataLst>
              <p:tags r:id="rId21"/>
            </p:custDataLst>
          </p:nvPr>
        </p:nvSpPr>
        <p:spPr>
          <a:xfrm>
            <a:off x="6040755" y="2654300"/>
            <a:ext cx="784225" cy="55181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4" name="矩形 23"/>
          <p:cNvSpPr/>
          <p:nvPr>
            <p:custDataLst>
              <p:tags r:id="rId22"/>
            </p:custDataLst>
          </p:nvPr>
        </p:nvSpPr>
        <p:spPr>
          <a:xfrm>
            <a:off x="6040755" y="3423285"/>
            <a:ext cx="784225" cy="551815"/>
          </a:xfrm>
          <a:prstGeom prst="rect">
            <a:avLst/>
          </a:prstGeom>
          <a:solidFill>
            <a:srgbClr val="92D050"/>
          </a:solidFill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5" name="矩形 24"/>
          <p:cNvSpPr/>
          <p:nvPr>
            <p:custDataLst>
              <p:tags r:id="rId23"/>
            </p:custDataLst>
          </p:nvPr>
        </p:nvSpPr>
        <p:spPr>
          <a:xfrm>
            <a:off x="7082155" y="2629535"/>
            <a:ext cx="784225" cy="55181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矩形 25"/>
          <p:cNvSpPr/>
          <p:nvPr>
            <p:custDataLst>
              <p:tags r:id="rId24"/>
            </p:custDataLst>
          </p:nvPr>
        </p:nvSpPr>
        <p:spPr>
          <a:xfrm>
            <a:off x="7866380" y="2628900"/>
            <a:ext cx="784225" cy="551815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矩形 26"/>
          <p:cNvSpPr/>
          <p:nvPr>
            <p:custDataLst>
              <p:tags r:id="rId25"/>
            </p:custDataLst>
          </p:nvPr>
        </p:nvSpPr>
        <p:spPr>
          <a:xfrm>
            <a:off x="9190355" y="3423285"/>
            <a:ext cx="784225" cy="55181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8" name="矩形 27"/>
          <p:cNvSpPr/>
          <p:nvPr>
            <p:custDataLst>
              <p:tags r:id="rId26"/>
            </p:custDataLst>
          </p:nvPr>
        </p:nvSpPr>
        <p:spPr>
          <a:xfrm>
            <a:off x="7082155" y="1064260"/>
            <a:ext cx="784225" cy="55181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9" name="矩形 28"/>
          <p:cNvSpPr/>
          <p:nvPr>
            <p:custDataLst>
              <p:tags r:id="rId27"/>
            </p:custDataLst>
          </p:nvPr>
        </p:nvSpPr>
        <p:spPr>
          <a:xfrm>
            <a:off x="7866380" y="1064260"/>
            <a:ext cx="784225" cy="55181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0" name="矩形 29"/>
          <p:cNvSpPr/>
          <p:nvPr>
            <p:custDataLst>
              <p:tags r:id="rId28"/>
            </p:custDataLst>
          </p:nvPr>
        </p:nvSpPr>
        <p:spPr>
          <a:xfrm>
            <a:off x="9190355" y="1064260"/>
            <a:ext cx="784225" cy="55181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1" name="矩形 30"/>
          <p:cNvSpPr/>
          <p:nvPr>
            <p:custDataLst>
              <p:tags r:id="rId29"/>
            </p:custDataLst>
          </p:nvPr>
        </p:nvSpPr>
        <p:spPr>
          <a:xfrm>
            <a:off x="9190355" y="1834515"/>
            <a:ext cx="784225" cy="551815"/>
          </a:xfrm>
          <a:prstGeom prst="rect">
            <a:avLst/>
          </a:prstGeom>
          <a:noFill/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2" name="矩形 31"/>
          <p:cNvSpPr/>
          <p:nvPr>
            <p:custDataLst>
              <p:tags r:id="rId30"/>
            </p:custDataLst>
          </p:nvPr>
        </p:nvSpPr>
        <p:spPr>
          <a:xfrm>
            <a:off x="9190355" y="2660015"/>
            <a:ext cx="784225" cy="551815"/>
          </a:xfrm>
          <a:prstGeom prst="rect">
            <a:avLst/>
          </a:prstGeom>
          <a:noFill/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3" name="矩形 32"/>
          <p:cNvSpPr/>
          <p:nvPr>
            <p:custDataLst>
              <p:tags r:id="rId31"/>
            </p:custDataLst>
          </p:nvPr>
        </p:nvSpPr>
        <p:spPr>
          <a:xfrm>
            <a:off x="7082155" y="3423285"/>
            <a:ext cx="1568450" cy="55181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4" name="矩形 33"/>
          <p:cNvSpPr/>
          <p:nvPr>
            <p:custDataLst>
              <p:tags r:id="rId32"/>
            </p:custDataLst>
          </p:nvPr>
        </p:nvSpPr>
        <p:spPr>
          <a:xfrm>
            <a:off x="6040755" y="4514215"/>
            <a:ext cx="784225" cy="820420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5" name="矩形 34"/>
          <p:cNvSpPr/>
          <p:nvPr>
            <p:custDataLst>
              <p:tags r:id="rId33"/>
            </p:custDataLst>
          </p:nvPr>
        </p:nvSpPr>
        <p:spPr>
          <a:xfrm>
            <a:off x="6040755" y="5619750"/>
            <a:ext cx="784225" cy="77533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6" name="矩形 35"/>
          <p:cNvSpPr/>
          <p:nvPr>
            <p:custDataLst>
              <p:tags r:id="rId34"/>
            </p:custDataLst>
          </p:nvPr>
        </p:nvSpPr>
        <p:spPr>
          <a:xfrm>
            <a:off x="7082155" y="4514850"/>
            <a:ext cx="541655" cy="81978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7" name="矩形 36"/>
          <p:cNvSpPr/>
          <p:nvPr>
            <p:custDataLst>
              <p:tags r:id="rId35"/>
            </p:custDataLst>
          </p:nvPr>
        </p:nvSpPr>
        <p:spPr>
          <a:xfrm>
            <a:off x="7047865" y="5619750"/>
            <a:ext cx="541655" cy="77533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8" name="矩形 37"/>
          <p:cNvSpPr/>
          <p:nvPr>
            <p:custDataLst>
              <p:tags r:id="rId36"/>
            </p:custDataLst>
          </p:nvPr>
        </p:nvSpPr>
        <p:spPr>
          <a:xfrm>
            <a:off x="7869555" y="5619750"/>
            <a:ext cx="784225" cy="77533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9" name="矩形 38"/>
          <p:cNvSpPr/>
          <p:nvPr>
            <p:custDataLst>
              <p:tags r:id="rId37"/>
            </p:custDataLst>
          </p:nvPr>
        </p:nvSpPr>
        <p:spPr>
          <a:xfrm>
            <a:off x="7856855" y="4514850"/>
            <a:ext cx="784225" cy="775335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0" name="矩形 39"/>
          <p:cNvSpPr/>
          <p:nvPr>
            <p:custDataLst>
              <p:tags r:id="rId38"/>
            </p:custDataLst>
          </p:nvPr>
        </p:nvSpPr>
        <p:spPr>
          <a:xfrm>
            <a:off x="10269855" y="1064260"/>
            <a:ext cx="228600" cy="551815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1" name="矩形 40"/>
          <p:cNvSpPr/>
          <p:nvPr>
            <p:custDataLst>
              <p:tags r:id="rId39"/>
            </p:custDataLst>
          </p:nvPr>
        </p:nvSpPr>
        <p:spPr>
          <a:xfrm>
            <a:off x="10269855" y="1845945"/>
            <a:ext cx="228600" cy="54038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2" name="矩形 41"/>
          <p:cNvSpPr/>
          <p:nvPr>
            <p:custDataLst>
              <p:tags r:id="rId40"/>
            </p:custDataLst>
          </p:nvPr>
        </p:nvSpPr>
        <p:spPr>
          <a:xfrm>
            <a:off x="10269855" y="2689860"/>
            <a:ext cx="228600" cy="551815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矩形 42"/>
          <p:cNvSpPr/>
          <p:nvPr>
            <p:custDataLst>
              <p:tags r:id="rId41"/>
            </p:custDataLst>
          </p:nvPr>
        </p:nvSpPr>
        <p:spPr>
          <a:xfrm>
            <a:off x="10280015" y="3464560"/>
            <a:ext cx="228600" cy="551815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矩形 43"/>
          <p:cNvSpPr/>
          <p:nvPr>
            <p:custDataLst>
              <p:tags r:id="rId42"/>
            </p:custDataLst>
          </p:nvPr>
        </p:nvSpPr>
        <p:spPr>
          <a:xfrm>
            <a:off x="10269855" y="4514850"/>
            <a:ext cx="228600" cy="81978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>
            <p:custDataLst>
              <p:tags r:id="rId43"/>
            </p:custDataLst>
          </p:nvPr>
        </p:nvSpPr>
        <p:spPr>
          <a:xfrm>
            <a:off x="10280015" y="5619750"/>
            <a:ext cx="228600" cy="77533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6" name="文本框 45"/>
          <p:cNvSpPr txBox="1"/>
          <p:nvPr/>
        </p:nvSpPr>
        <p:spPr>
          <a:xfrm>
            <a:off x="1800860" y="1140460"/>
            <a:ext cx="1257300" cy="47561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l"/>
            <a:r>
              <a:rPr lang="en-US" altLang="zh-CN" sz="1400" b="1"/>
              <a:t>A010   </a:t>
            </a:r>
            <a:r>
              <a:rPr lang="zh-CN" altLang="en-US" sz="1400"/>
              <a:t>珠海</a:t>
            </a:r>
          </a:p>
          <a:p>
            <a:pPr algn="ctr"/>
            <a:r>
              <a:rPr lang="en-US" altLang="zh-CN" sz="1400"/>
              <a:t>105</a:t>
            </a:r>
            <a:r>
              <a:rPr lang="zh-CN" altLang="en-US" sz="1400"/>
              <a:t>㎡</a:t>
            </a:r>
          </a:p>
        </p:txBody>
      </p:sp>
      <p:sp>
        <p:nvSpPr>
          <p:cNvPr id="47" name="文本框 46"/>
          <p:cNvSpPr txBox="1"/>
          <p:nvPr>
            <p:custDataLst>
              <p:tags r:id="rId44"/>
            </p:custDataLst>
          </p:nvPr>
        </p:nvSpPr>
        <p:spPr>
          <a:xfrm>
            <a:off x="1743075" y="2059305"/>
            <a:ext cx="1257300" cy="7372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altLang="zh-CN" sz="1400" b="1"/>
              <a:t>A040</a:t>
            </a:r>
            <a:endParaRPr lang="zh-CN" sz="1400" b="1"/>
          </a:p>
          <a:p>
            <a:pPr algn="ctr"/>
            <a:r>
              <a:rPr lang="zh-CN" sz="1400"/>
              <a:t>澳门</a:t>
            </a:r>
          </a:p>
          <a:p>
            <a:pPr algn="ctr"/>
            <a:r>
              <a:rPr lang="en-US" altLang="zh-CN" sz="1400"/>
              <a:t>126</a:t>
            </a:r>
            <a:r>
              <a:rPr lang="zh-CN" altLang="en-US" sz="1400"/>
              <a:t>㎡</a:t>
            </a:r>
          </a:p>
        </p:txBody>
      </p:sp>
      <p:sp>
        <p:nvSpPr>
          <p:cNvPr id="48" name="文本框 47"/>
          <p:cNvSpPr txBox="1"/>
          <p:nvPr>
            <p:custDataLst>
              <p:tags r:id="rId45"/>
            </p:custDataLst>
          </p:nvPr>
        </p:nvSpPr>
        <p:spPr>
          <a:xfrm>
            <a:off x="3577590" y="1091565"/>
            <a:ext cx="1875155" cy="21590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l"/>
            <a:r>
              <a:rPr lang="en-US" altLang="zh-CN" sz="1400" b="1"/>
              <a:t>B010    </a:t>
            </a:r>
            <a:r>
              <a:rPr lang="zh-CN" altLang="en-US" sz="1400"/>
              <a:t>横琴</a:t>
            </a:r>
          </a:p>
          <a:p>
            <a:pPr algn="ctr"/>
            <a:r>
              <a:rPr lang="en-US" altLang="zh-CN" sz="1400"/>
              <a:t>105</a:t>
            </a:r>
            <a:r>
              <a:rPr lang="zh-CN" altLang="en-US" sz="1400"/>
              <a:t>㎡</a:t>
            </a:r>
          </a:p>
        </p:txBody>
      </p:sp>
      <p:sp>
        <p:nvSpPr>
          <p:cNvPr id="49" name="文本框 48"/>
          <p:cNvSpPr txBox="1"/>
          <p:nvPr>
            <p:custDataLst>
              <p:tags r:id="rId46"/>
            </p:custDataLst>
          </p:nvPr>
        </p:nvSpPr>
        <p:spPr>
          <a:xfrm>
            <a:off x="3580765" y="1846580"/>
            <a:ext cx="1872615" cy="521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altLang="zh-CN" sz="1400" b="1"/>
              <a:t>B020</a:t>
            </a:r>
          </a:p>
          <a:p>
            <a:pPr algn="ctr"/>
            <a:r>
              <a:rPr lang="zh-CN" sz="1400"/>
              <a:t>香港</a:t>
            </a:r>
            <a:r>
              <a:rPr lang="en-US" altLang="zh-CN" sz="1400"/>
              <a:t>  126</a:t>
            </a:r>
            <a:r>
              <a:rPr lang="zh-CN" altLang="en-US" sz="1400"/>
              <a:t>㎡</a:t>
            </a:r>
          </a:p>
        </p:txBody>
      </p:sp>
      <p:sp>
        <p:nvSpPr>
          <p:cNvPr id="50" name="文本框 49"/>
          <p:cNvSpPr txBox="1"/>
          <p:nvPr>
            <p:custDataLst>
              <p:tags r:id="rId47"/>
            </p:custDataLst>
          </p:nvPr>
        </p:nvSpPr>
        <p:spPr>
          <a:xfrm>
            <a:off x="1743075" y="3079750"/>
            <a:ext cx="1257300" cy="7372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altLang="zh-CN" sz="1400" b="1"/>
              <a:t>A020</a:t>
            </a:r>
            <a:endParaRPr lang="zh-CN" sz="1400" b="1"/>
          </a:p>
          <a:p>
            <a:pPr algn="ctr"/>
            <a:r>
              <a:rPr lang="zh-CN" sz="1400"/>
              <a:t>华发</a:t>
            </a:r>
          </a:p>
          <a:p>
            <a:pPr algn="ctr"/>
            <a:r>
              <a:rPr lang="en-US" altLang="zh-CN" sz="1400"/>
              <a:t>150</a:t>
            </a:r>
            <a:r>
              <a:rPr lang="zh-CN" altLang="en-US" sz="1400"/>
              <a:t>㎡</a:t>
            </a:r>
          </a:p>
        </p:txBody>
      </p:sp>
      <p:sp>
        <p:nvSpPr>
          <p:cNvPr id="51" name="文本框 50"/>
          <p:cNvSpPr txBox="1"/>
          <p:nvPr>
            <p:custDataLst>
              <p:tags r:id="rId48"/>
            </p:custDataLst>
          </p:nvPr>
        </p:nvSpPr>
        <p:spPr>
          <a:xfrm>
            <a:off x="3580130" y="2629535"/>
            <a:ext cx="1872615" cy="521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altLang="zh-CN" sz="1400" b="1"/>
              <a:t>B030</a:t>
            </a:r>
          </a:p>
          <a:p>
            <a:pPr algn="ctr"/>
            <a:r>
              <a:rPr lang="zh-CN" sz="1400"/>
              <a:t>京东</a:t>
            </a:r>
            <a:r>
              <a:rPr lang="en-US" altLang="zh-CN" sz="1400"/>
              <a:t>126</a:t>
            </a:r>
            <a:r>
              <a:rPr lang="zh-CN" altLang="en-US" sz="1400"/>
              <a:t>㎡</a:t>
            </a:r>
          </a:p>
        </p:txBody>
      </p:sp>
      <p:sp>
        <p:nvSpPr>
          <p:cNvPr id="52" name="文本框 51"/>
          <p:cNvSpPr txBox="1"/>
          <p:nvPr>
            <p:custDataLst>
              <p:tags r:id="rId49"/>
            </p:custDataLst>
          </p:nvPr>
        </p:nvSpPr>
        <p:spPr>
          <a:xfrm>
            <a:off x="3577590" y="3159760"/>
            <a:ext cx="1875155" cy="87503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l"/>
            <a:r>
              <a:rPr lang="en-US" altLang="zh-CN" sz="1400" b="1"/>
              <a:t>B040</a:t>
            </a:r>
            <a:endParaRPr lang="zh-CN" altLang="en-US" sz="1400" b="1"/>
          </a:p>
          <a:p>
            <a:pPr algn="ctr"/>
            <a:r>
              <a:rPr lang="zh-CN" altLang="en-US" sz="1400"/>
              <a:t>华为</a:t>
            </a:r>
          </a:p>
          <a:p>
            <a:pPr algn="ctr"/>
            <a:r>
              <a:rPr lang="en-US" altLang="zh-CN" sz="1400"/>
              <a:t>189</a:t>
            </a:r>
            <a:r>
              <a:rPr lang="zh-CN" altLang="en-US" sz="1400"/>
              <a:t>㎡</a:t>
            </a:r>
          </a:p>
        </p:txBody>
      </p:sp>
      <p:sp>
        <p:nvSpPr>
          <p:cNvPr id="53" name="文本框 52"/>
          <p:cNvSpPr txBox="1"/>
          <p:nvPr>
            <p:custDataLst>
              <p:tags r:id="rId50"/>
            </p:custDataLst>
          </p:nvPr>
        </p:nvSpPr>
        <p:spPr>
          <a:xfrm>
            <a:off x="3580765" y="4514215"/>
            <a:ext cx="1871345" cy="61023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pPr algn="l"/>
            <a:r>
              <a:rPr lang="en-US" altLang="zh-CN" sz="1400" b="1"/>
              <a:t>B050</a:t>
            </a:r>
            <a:endParaRPr lang="zh-CN" altLang="en-US" sz="1400" b="1"/>
          </a:p>
          <a:p>
            <a:pPr algn="ctr"/>
            <a:r>
              <a:rPr lang="zh-CN" altLang="en-US" sz="1400"/>
              <a:t>阿里云</a:t>
            </a:r>
            <a:r>
              <a:rPr lang="en-US" altLang="zh-CN" sz="1400"/>
              <a:t>189</a:t>
            </a:r>
            <a:r>
              <a:rPr lang="zh-CN" altLang="en-US" sz="1400"/>
              <a:t>㎡</a:t>
            </a:r>
          </a:p>
        </p:txBody>
      </p:sp>
      <p:sp>
        <p:nvSpPr>
          <p:cNvPr id="54" name="文本框 53"/>
          <p:cNvSpPr txBox="1"/>
          <p:nvPr>
            <p:custDataLst>
              <p:tags r:id="rId51"/>
            </p:custDataLst>
          </p:nvPr>
        </p:nvSpPr>
        <p:spPr>
          <a:xfrm>
            <a:off x="7856220" y="4530725"/>
            <a:ext cx="783590" cy="86423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altLang="zh-CN" sz="1400" b="1"/>
              <a:t>D080</a:t>
            </a:r>
          </a:p>
          <a:p>
            <a:r>
              <a:rPr lang="zh-CN" sz="1200"/>
              <a:t>优必选</a:t>
            </a:r>
          </a:p>
          <a:p>
            <a:r>
              <a:rPr lang="en-US" altLang="zh-CN" sz="1200"/>
              <a:t>81</a:t>
            </a:r>
            <a:r>
              <a:rPr lang="zh-CN" altLang="en-US" sz="1200"/>
              <a:t>㎡</a:t>
            </a:r>
          </a:p>
        </p:txBody>
      </p:sp>
      <p:sp>
        <p:nvSpPr>
          <p:cNvPr id="55" name="文本框 54"/>
          <p:cNvSpPr txBox="1"/>
          <p:nvPr>
            <p:custDataLst>
              <p:tags r:id="rId52"/>
            </p:custDataLst>
          </p:nvPr>
        </p:nvSpPr>
        <p:spPr>
          <a:xfrm>
            <a:off x="10055225" y="1063625"/>
            <a:ext cx="520065" cy="4756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900" b="1"/>
              <a:t>E070</a:t>
            </a:r>
            <a:endParaRPr lang="zh-CN" sz="900" b="1"/>
          </a:p>
          <a:p>
            <a:r>
              <a:rPr lang="zh-CN" sz="800"/>
              <a:t>芯曜通</a:t>
            </a:r>
          </a:p>
          <a:p>
            <a:r>
              <a:rPr lang="en-US" altLang="zh-CN" sz="800"/>
              <a:t>18</a:t>
            </a:r>
            <a:r>
              <a:rPr lang="zh-CN" altLang="en-US" sz="800"/>
              <a:t>㎡</a:t>
            </a:r>
          </a:p>
        </p:txBody>
      </p:sp>
      <p:sp>
        <p:nvSpPr>
          <p:cNvPr id="56" name="文本框 55"/>
          <p:cNvSpPr txBox="1"/>
          <p:nvPr>
            <p:custDataLst>
              <p:tags r:id="rId53"/>
            </p:custDataLst>
          </p:nvPr>
        </p:nvSpPr>
        <p:spPr>
          <a:xfrm>
            <a:off x="6040755" y="1063625"/>
            <a:ext cx="784860" cy="53975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C010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57" name="文本框 56"/>
          <p:cNvSpPr txBox="1"/>
          <p:nvPr>
            <p:custDataLst>
              <p:tags r:id="rId54"/>
            </p:custDataLst>
          </p:nvPr>
        </p:nvSpPr>
        <p:spPr>
          <a:xfrm>
            <a:off x="6040120" y="1846580"/>
            <a:ext cx="784860" cy="414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/>
              <a:t>C020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58" name="文本框 57"/>
          <p:cNvSpPr txBox="1"/>
          <p:nvPr>
            <p:custDataLst>
              <p:tags r:id="rId55"/>
            </p:custDataLst>
          </p:nvPr>
        </p:nvSpPr>
        <p:spPr>
          <a:xfrm>
            <a:off x="7082155" y="1063625"/>
            <a:ext cx="784860" cy="49403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D010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59" name="文本框 58"/>
          <p:cNvSpPr txBox="1"/>
          <p:nvPr>
            <p:custDataLst>
              <p:tags r:id="rId56"/>
            </p:custDataLst>
          </p:nvPr>
        </p:nvSpPr>
        <p:spPr>
          <a:xfrm>
            <a:off x="7856855" y="1063625"/>
            <a:ext cx="784860" cy="57467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D101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60" name="文本框 59"/>
          <p:cNvSpPr txBox="1"/>
          <p:nvPr>
            <p:custDataLst>
              <p:tags r:id="rId57"/>
            </p:custDataLst>
          </p:nvPr>
        </p:nvSpPr>
        <p:spPr>
          <a:xfrm>
            <a:off x="7047865" y="2629535"/>
            <a:ext cx="784860" cy="62357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D030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61" name="文本框 60"/>
          <p:cNvSpPr txBox="1"/>
          <p:nvPr>
            <p:custDataLst>
              <p:tags r:id="rId58"/>
            </p:custDataLst>
          </p:nvPr>
        </p:nvSpPr>
        <p:spPr>
          <a:xfrm>
            <a:off x="7856220" y="2629535"/>
            <a:ext cx="784860" cy="57721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D090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62" name="文本框 61"/>
          <p:cNvSpPr txBox="1"/>
          <p:nvPr>
            <p:custDataLst>
              <p:tags r:id="rId59"/>
            </p:custDataLst>
          </p:nvPr>
        </p:nvSpPr>
        <p:spPr>
          <a:xfrm>
            <a:off x="9190355" y="1063625"/>
            <a:ext cx="784860" cy="57404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E010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63" name="文本框 62"/>
          <p:cNvSpPr txBox="1"/>
          <p:nvPr>
            <p:custDataLst>
              <p:tags r:id="rId60"/>
            </p:custDataLst>
          </p:nvPr>
        </p:nvSpPr>
        <p:spPr>
          <a:xfrm>
            <a:off x="9189720" y="1846580"/>
            <a:ext cx="784860" cy="59245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E020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64" name="文本框 63"/>
          <p:cNvSpPr txBox="1"/>
          <p:nvPr>
            <p:custDataLst>
              <p:tags r:id="rId61"/>
            </p:custDataLst>
          </p:nvPr>
        </p:nvSpPr>
        <p:spPr>
          <a:xfrm>
            <a:off x="9189720" y="2629535"/>
            <a:ext cx="784860" cy="49911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E030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65" name="文本框 64"/>
          <p:cNvSpPr txBox="1"/>
          <p:nvPr>
            <p:custDataLst>
              <p:tags r:id="rId62"/>
            </p:custDataLst>
          </p:nvPr>
        </p:nvSpPr>
        <p:spPr>
          <a:xfrm>
            <a:off x="9190355" y="3423285"/>
            <a:ext cx="784860" cy="57086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E040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66" name="文本框 65"/>
          <p:cNvSpPr txBox="1"/>
          <p:nvPr>
            <p:custDataLst>
              <p:tags r:id="rId63"/>
            </p:custDataLst>
          </p:nvPr>
        </p:nvSpPr>
        <p:spPr>
          <a:xfrm>
            <a:off x="6040755" y="2629535"/>
            <a:ext cx="784860" cy="57531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C030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67" name="文本框 66"/>
          <p:cNvSpPr txBox="1"/>
          <p:nvPr>
            <p:custDataLst>
              <p:tags r:id="rId64"/>
            </p:custDataLst>
          </p:nvPr>
        </p:nvSpPr>
        <p:spPr>
          <a:xfrm>
            <a:off x="6040755" y="3423285"/>
            <a:ext cx="784860" cy="61595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C040</a:t>
            </a:r>
          </a:p>
          <a:p>
            <a:pPr algn="ctr"/>
            <a:r>
              <a:rPr lang="en-US" sz="1200"/>
              <a:t>360</a:t>
            </a:r>
          </a:p>
          <a:p>
            <a:r>
              <a:rPr lang="en-US" sz="900"/>
              <a:t>54</a:t>
            </a:r>
            <a:r>
              <a:rPr lang="zh-CN" altLang="en-US" sz="900"/>
              <a:t>㎡</a:t>
            </a:r>
          </a:p>
        </p:txBody>
      </p:sp>
      <p:sp>
        <p:nvSpPr>
          <p:cNvPr id="68" name="文本框 67"/>
          <p:cNvSpPr txBox="1"/>
          <p:nvPr>
            <p:custDataLst>
              <p:tags r:id="rId65"/>
            </p:custDataLst>
          </p:nvPr>
        </p:nvSpPr>
        <p:spPr>
          <a:xfrm>
            <a:off x="1755140" y="4530725"/>
            <a:ext cx="662940" cy="553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/>
              <a:t>A050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69" name="文本框 68"/>
          <p:cNvSpPr txBox="1"/>
          <p:nvPr>
            <p:custDataLst>
              <p:tags r:id="rId66"/>
            </p:custDataLst>
          </p:nvPr>
        </p:nvSpPr>
        <p:spPr>
          <a:xfrm>
            <a:off x="2565400" y="4530725"/>
            <a:ext cx="637540" cy="553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/>
              <a:t>A060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70" name="文本框 69"/>
          <p:cNvSpPr txBox="1"/>
          <p:nvPr>
            <p:custDataLst>
              <p:tags r:id="rId67"/>
            </p:custDataLst>
          </p:nvPr>
        </p:nvSpPr>
        <p:spPr>
          <a:xfrm>
            <a:off x="1754505" y="5638800"/>
            <a:ext cx="675005" cy="414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/>
              <a:t>A070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71" name="文本框 70"/>
          <p:cNvSpPr txBox="1"/>
          <p:nvPr>
            <p:custDataLst>
              <p:tags r:id="rId68"/>
            </p:custDataLst>
          </p:nvPr>
        </p:nvSpPr>
        <p:spPr>
          <a:xfrm>
            <a:off x="2564765" y="5638800"/>
            <a:ext cx="638175" cy="553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/>
              <a:t>A080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72" name="文本框 71"/>
          <p:cNvSpPr txBox="1"/>
          <p:nvPr>
            <p:custDataLst>
              <p:tags r:id="rId69"/>
            </p:custDataLst>
          </p:nvPr>
        </p:nvSpPr>
        <p:spPr>
          <a:xfrm>
            <a:off x="3580765" y="5620385"/>
            <a:ext cx="662940" cy="553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/>
              <a:t>B070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73" name="文本框 72"/>
          <p:cNvSpPr txBox="1"/>
          <p:nvPr>
            <p:custDataLst>
              <p:tags r:id="rId70"/>
            </p:custDataLst>
          </p:nvPr>
        </p:nvSpPr>
        <p:spPr>
          <a:xfrm>
            <a:off x="7085965" y="1846580"/>
            <a:ext cx="1695450" cy="4914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/>
              <a:t>D100</a:t>
            </a:r>
          </a:p>
          <a:p>
            <a:r>
              <a:rPr lang="en-US" sz="1200"/>
              <a:t>6x18=108</a:t>
            </a:r>
            <a:r>
              <a:rPr lang="zh-CN" altLang="en-US" sz="1200"/>
              <a:t>㎡</a:t>
            </a:r>
          </a:p>
        </p:txBody>
      </p:sp>
      <p:sp>
        <p:nvSpPr>
          <p:cNvPr id="74" name="文本框 73"/>
          <p:cNvSpPr txBox="1"/>
          <p:nvPr>
            <p:custDataLst>
              <p:tags r:id="rId71"/>
            </p:custDataLst>
          </p:nvPr>
        </p:nvSpPr>
        <p:spPr>
          <a:xfrm>
            <a:off x="7086600" y="3423285"/>
            <a:ext cx="1567815" cy="4914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/>
              <a:t>D040  </a:t>
            </a:r>
            <a:r>
              <a:rPr lang="zh-CN" altLang="en-US" sz="1400"/>
              <a:t>特斯拉</a:t>
            </a:r>
            <a:endParaRPr lang="zh-CN" altLang="en-US" sz="1200"/>
          </a:p>
          <a:p>
            <a:pPr algn="ctr">
              <a:buClrTx/>
              <a:buSzTx/>
              <a:buFontTx/>
            </a:pPr>
            <a:r>
              <a:rPr lang="zh-CN" altLang="en-US" sz="1200"/>
              <a:t>108㎡</a:t>
            </a:r>
          </a:p>
        </p:txBody>
      </p:sp>
      <p:sp>
        <p:nvSpPr>
          <p:cNvPr id="75" name="文本框 74"/>
          <p:cNvSpPr txBox="1"/>
          <p:nvPr>
            <p:custDataLst>
              <p:tags r:id="rId72"/>
            </p:custDataLst>
          </p:nvPr>
        </p:nvSpPr>
        <p:spPr>
          <a:xfrm>
            <a:off x="6040120" y="4530725"/>
            <a:ext cx="784860" cy="59436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C050</a:t>
            </a:r>
          </a:p>
          <a:p>
            <a:r>
              <a:rPr lang="en-US" sz="900"/>
              <a:t>9x9=81</a:t>
            </a:r>
            <a:r>
              <a:rPr lang="zh-CN" altLang="en-US" sz="900"/>
              <a:t>㎡</a:t>
            </a:r>
          </a:p>
        </p:txBody>
      </p:sp>
      <p:sp>
        <p:nvSpPr>
          <p:cNvPr id="76" name="文本框 75"/>
          <p:cNvSpPr txBox="1"/>
          <p:nvPr>
            <p:custDataLst>
              <p:tags r:id="rId73"/>
            </p:custDataLst>
          </p:nvPr>
        </p:nvSpPr>
        <p:spPr>
          <a:xfrm>
            <a:off x="6040755" y="5619115"/>
            <a:ext cx="784860" cy="57277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C060</a:t>
            </a:r>
          </a:p>
          <a:p>
            <a:r>
              <a:rPr lang="en-US" sz="900"/>
              <a:t>9x9=81</a:t>
            </a:r>
            <a:r>
              <a:rPr lang="zh-CN" altLang="en-US" sz="900"/>
              <a:t>㎡</a:t>
            </a:r>
          </a:p>
        </p:txBody>
      </p:sp>
      <p:sp>
        <p:nvSpPr>
          <p:cNvPr id="77" name="文本框 76"/>
          <p:cNvSpPr txBox="1"/>
          <p:nvPr>
            <p:custDataLst>
              <p:tags r:id="rId74"/>
            </p:custDataLst>
          </p:nvPr>
        </p:nvSpPr>
        <p:spPr>
          <a:xfrm>
            <a:off x="4324985" y="5626100"/>
            <a:ext cx="662940" cy="553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/>
              <a:t>B080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78" name="文本框 77"/>
          <p:cNvSpPr txBox="1"/>
          <p:nvPr>
            <p:custDataLst>
              <p:tags r:id="rId75"/>
            </p:custDataLst>
          </p:nvPr>
        </p:nvSpPr>
        <p:spPr>
          <a:xfrm>
            <a:off x="4911725" y="5620385"/>
            <a:ext cx="642620" cy="70993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B090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79" name="文本框 78"/>
          <p:cNvSpPr txBox="1"/>
          <p:nvPr>
            <p:custDataLst>
              <p:tags r:id="rId76"/>
            </p:custDataLst>
          </p:nvPr>
        </p:nvSpPr>
        <p:spPr>
          <a:xfrm>
            <a:off x="7047865" y="5619750"/>
            <a:ext cx="539115" cy="521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/>
              <a:t>D060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81" name="文本框 80"/>
          <p:cNvSpPr txBox="1"/>
          <p:nvPr>
            <p:custDataLst>
              <p:tags r:id="rId77"/>
            </p:custDataLst>
          </p:nvPr>
        </p:nvSpPr>
        <p:spPr>
          <a:xfrm>
            <a:off x="7856220" y="5619750"/>
            <a:ext cx="761365" cy="50673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sz="1200" b="1"/>
              <a:t>D070</a:t>
            </a:r>
          </a:p>
          <a:p>
            <a:r>
              <a:rPr lang="en-US" sz="900"/>
              <a:t>9x9=81</a:t>
            </a:r>
            <a:r>
              <a:rPr lang="zh-CN" altLang="en-US" sz="900"/>
              <a:t>㎡</a:t>
            </a:r>
          </a:p>
        </p:txBody>
      </p:sp>
      <p:sp>
        <p:nvSpPr>
          <p:cNvPr id="82" name="文本框 81"/>
          <p:cNvSpPr txBox="1"/>
          <p:nvPr>
            <p:custDataLst>
              <p:tags r:id="rId78"/>
            </p:custDataLst>
          </p:nvPr>
        </p:nvSpPr>
        <p:spPr>
          <a:xfrm>
            <a:off x="9189720" y="4530725"/>
            <a:ext cx="783590" cy="521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400" b="1"/>
              <a:t>E050</a:t>
            </a:r>
          </a:p>
          <a:p>
            <a:r>
              <a:rPr lang="en-US" altLang="zh-CN" sz="1400"/>
              <a:t>81</a:t>
            </a:r>
            <a:r>
              <a:rPr lang="zh-CN" altLang="en-US" sz="1400"/>
              <a:t>㎡</a:t>
            </a:r>
          </a:p>
        </p:txBody>
      </p:sp>
      <p:sp>
        <p:nvSpPr>
          <p:cNvPr id="83" name="文本框 82"/>
          <p:cNvSpPr txBox="1"/>
          <p:nvPr>
            <p:custDataLst>
              <p:tags r:id="rId79"/>
            </p:custDataLst>
          </p:nvPr>
        </p:nvSpPr>
        <p:spPr>
          <a:xfrm>
            <a:off x="9189720" y="5593080"/>
            <a:ext cx="783590" cy="53340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altLang="zh-CN" sz="1400" b="1"/>
              <a:t>E060</a:t>
            </a:r>
          </a:p>
          <a:p>
            <a:r>
              <a:rPr lang="en-US" altLang="zh-CN" sz="1400"/>
              <a:t>81</a:t>
            </a:r>
            <a:r>
              <a:rPr lang="zh-CN" altLang="en-US" sz="1400"/>
              <a:t>㎡</a:t>
            </a:r>
          </a:p>
        </p:txBody>
      </p:sp>
      <p:sp>
        <p:nvSpPr>
          <p:cNvPr id="84" name="文本框 83"/>
          <p:cNvSpPr txBox="1"/>
          <p:nvPr>
            <p:custDataLst>
              <p:tags r:id="rId80"/>
            </p:custDataLst>
          </p:nvPr>
        </p:nvSpPr>
        <p:spPr>
          <a:xfrm>
            <a:off x="10055225" y="1846580"/>
            <a:ext cx="453390" cy="3524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900" b="1"/>
              <a:t>E080</a:t>
            </a:r>
            <a:endParaRPr lang="zh-CN" sz="900" b="1"/>
          </a:p>
          <a:p>
            <a:r>
              <a:rPr lang="en-US" altLang="zh-CN" sz="800"/>
              <a:t>18</a:t>
            </a:r>
            <a:r>
              <a:rPr lang="zh-CN" altLang="en-US" sz="800"/>
              <a:t>㎡</a:t>
            </a:r>
          </a:p>
        </p:txBody>
      </p:sp>
      <p:sp>
        <p:nvSpPr>
          <p:cNvPr id="85" name="文本框 84"/>
          <p:cNvSpPr txBox="1"/>
          <p:nvPr>
            <p:custDataLst>
              <p:tags r:id="rId81"/>
            </p:custDataLst>
          </p:nvPr>
        </p:nvSpPr>
        <p:spPr>
          <a:xfrm>
            <a:off x="10055225" y="2629535"/>
            <a:ext cx="488950" cy="3524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900" b="1"/>
              <a:t>E090</a:t>
            </a:r>
            <a:endParaRPr lang="zh-CN" sz="900" b="1"/>
          </a:p>
          <a:p>
            <a:r>
              <a:rPr lang="en-US" altLang="zh-CN" sz="800"/>
              <a:t>18</a:t>
            </a:r>
            <a:r>
              <a:rPr lang="zh-CN" altLang="en-US" sz="800"/>
              <a:t>㎡</a:t>
            </a:r>
          </a:p>
        </p:txBody>
      </p:sp>
      <p:sp>
        <p:nvSpPr>
          <p:cNvPr id="86" name="文本框 85"/>
          <p:cNvSpPr txBox="1"/>
          <p:nvPr>
            <p:custDataLst>
              <p:tags r:id="rId82"/>
            </p:custDataLst>
          </p:nvPr>
        </p:nvSpPr>
        <p:spPr>
          <a:xfrm>
            <a:off x="10055225" y="3423285"/>
            <a:ext cx="459740" cy="3524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900" b="1"/>
              <a:t>E100</a:t>
            </a:r>
            <a:endParaRPr lang="zh-CN" sz="900" b="1"/>
          </a:p>
          <a:p>
            <a:r>
              <a:rPr lang="en-US" altLang="zh-CN" sz="800"/>
              <a:t>18</a:t>
            </a:r>
            <a:r>
              <a:rPr lang="zh-CN" altLang="en-US" sz="800"/>
              <a:t>㎡</a:t>
            </a:r>
          </a:p>
        </p:txBody>
      </p:sp>
      <p:sp>
        <p:nvSpPr>
          <p:cNvPr id="87" name="文本框 86"/>
          <p:cNvSpPr txBox="1"/>
          <p:nvPr>
            <p:custDataLst>
              <p:tags r:id="rId83"/>
            </p:custDataLst>
          </p:nvPr>
        </p:nvSpPr>
        <p:spPr>
          <a:xfrm>
            <a:off x="10055225" y="4530725"/>
            <a:ext cx="453390" cy="702945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en-US" altLang="zh-CN" sz="900" b="1"/>
              <a:t>E101</a:t>
            </a:r>
            <a:endParaRPr lang="zh-CN" sz="900" b="1"/>
          </a:p>
          <a:p>
            <a:r>
              <a:rPr lang="en-US" altLang="zh-CN" sz="800"/>
              <a:t>27</a:t>
            </a:r>
            <a:r>
              <a:rPr lang="zh-CN" altLang="en-US" sz="800"/>
              <a:t>㎡</a:t>
            </a:r>
          </a:p>
        </p:txBody>
      </p:sp>
      <p:sp>
        <p:nvSpPr>
          <p:cNvPr id="88" name="文本框 87"/>
          <p:cNvSpPr txBox="1"/>
          <p:nvPr>
            <p:custDataLst>
              <p:tags r:id="rId84"/>
            </p:custDataLst>
          </p:nvPr>
        </p:nvSpPr>
        <p:spPr>
          <a:xfrm>
            <a:off x="10055225" y="5823585"/>
            <a:ext cx="460375" cy="3524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900" b="1"/>
              <a:t>E105</a:t>
            </a:r>
            <a:endParaRPr lang="zh-CN" sz="900" b="1"/>
          </a:p>
          <a:p>
            <a:r>
              <a:rPr lang="en-US" altLang="zh-CN" sz="800"/>
              <a:t>27</a:t>
            </a:r>
            <a:r>
              <a:rPr lang="zh-CN" altLang="en-US" sz="800"/>
              <a:t>㎡</a:t>
            </a:r>
          </a:p>
        </p:txBody>
      </p:sp>
      <p:sp>
        <p:nvSpPr>
          <p:cNvPr id="92" name="文本框 91"/>
          <p:cNvSpPr txBox="1"/>
          <p:nvPr>
            <p:custDataLst>
              <p:tags r:id="rId85"/>
            </p:custDataLst>
          </p:nvPr>
        </p:nvSpPr>
        <p:spPr>
          <a:xfrm>
            <a:off x="7085965" y="4530725"/>
            <a:ext cx="539115" cy="521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/>
              <a:t>D050</a:t>
            </a:r>
          </a:p>
          <a:p>
            <a:r>
              <a:rPr lang="en-US" sz="900"/>
              <a:t>6x9=54</a:t>
            </a:r>
            <a:r>
              <a:rPr lang="zh-CN" altLang="en-US" sz="900"/>
              <a:t>㎡</a:t>
            </a:r>
          </a:p>
        </p:txBody>
      </p:sp>
      <p:sp>
        <p:nvSpPr>
          <p:cNvPr id="93" name="文本框 92"/>
          <p:cNvSpPr txBox="1"/>
          <p:nvPr/>
        </p:nvSpPr>
        <p:spPr>
          <a:xfrm>
            <a:off x="2853690" y="765810"/>
            <a:ext cx="779145" cy="3067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400" b="1">
                <a:solidFill>
                  <a:srgbClr val="C00000"/>
                </a:solidFill>
              </a:rPr>
              <a:t>入口</a:t>
            </a:r>
          </a:p>
        </p:txBody>
      </p:sp>
      <p:sp>
        <p:nvSpPr>
          <p:cNvPr id="94" name="文本框 93"/>
          <p:cNvSpPr txBox="1"/>
          <p:nvPr>
            <p:custDataLst>
              <p:tags r:id="rId86"/>
            </p:custDataLst>
          </p:nvPr>
        </p:nvSpPr>
        <p:spPr>
          <a:xfrm>
            <a:off x="5275580" y="765810"/>
            <a:ext cx="779145" cy="3067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400" b="1">
                <a:solidFill>
                  <a:srgbClr val="C00000"/>
                </a:solidFill>
              </a:rPr>
              <a:t>入口</a:t>
            </a:r>
          </a:p>
        </p:txBody>
      </p:sp>
      <p:sp>
        <p:nvSpPr>
          <p:cNvPr id="95" name="文本框 94"/>
          <p:cNvSpPr txBox="1"/>
          <p:nvPr>
            <p:custDataLst>
              <p:tags r:id="rId87"/>
            </p:custDataLst>
          </p:nvPr>
        </p:nvSpPr>
        <p:spPr>
          <a:xfrm>
            <a:off x="8631555" y="765175"/>
            <a:ext cx="779145" cy="3067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400" b="1">
                <a:solidFill>
                  <a:srgbClr val="C00000"/>
                </a:solidFill>
              </a:rPr>
              <a:t>出口</a:t>
            </a:r>
          </a:p>
        </p:txBody>
      </p:sp>
      <p:sp>
        <p:nvSpPr>
          <p:cNvPr id="104" name="文本框 103"/>
          <p:cNvSpPr txBox="1"/>
          <p:nvPr/>
        </p:nvSpPr>
        <p:spPr>
          <a:xfrm>
            <a:off x="1878965" y="154305"/>
            <a:ext cx="8401050" cy="521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800">
                <a:solidFill>
                  <a:schemeClr val="tx1">
                    <a:lumMod val="85000"/>
                    <a:lumOff val="15000"/>
                  </a:schemeClr>
                </a:solidFill>
                <a:latin typeface="方正小标宋简体" panose="02000000000000000000" charset="-122"/>
                <a:ea typeface="方正小标宋简体" panose="02000000000000000000" charset="-122"/>
                <a:cs typeface="方正小标宋简体" panose="02000000000000000000" charset="-122"/>
              </a:rPr>
              <a:t>2023</a:t>
            </a:r>
            <a:r>
              <a:rPr lang="zh-CN" altLang="en-US" sz="2800">
                <a:solidFill>
                  <a:schemeClr val="tx1">
                    <a:lumMod val="85000"/>
                    <a:lumOff val="15000"/>
                  </a:schemeClr>
                </a:solidFill>
                <a:latin typeface="方正小标宋简体" panose="02000000000000000000" charset="-122"/>
                <a:ea typeface="方正小标宋简体" panose="02000000000000000000" charset="-122"/>
                <a:cs typeface="方正小标宋简体" panose="02000000000000000000" charset="-122"/>
              </a:rPr>
              <a:t>粤港澳大湾区服务贸易大会专题展展区平面图</a:t>
            </a:r>
          </a:p>
        </p:txBody>
      </p:sp>
      <p:sp>
        <p:nvSpPr>
          <p:cNvPr id="128" name="矩形 127"/>
          <p:cNvSpPr/>
          <p:nvPr>
            <p:custDataLst>
              <p:tags r:id="rId88"/>
            </p:custDataLst>
          </p:nvPr>
        </p:nvSpPr>
        <p:spPr>
          <a:xfrm>
            <a:off x="10840085" y="2469515"/>
            <a:ext cx="342265" cy="220345"/>
          </a:xfrm>
          <a:prstGeom prst="rect">
            <a:avLst/>
          </a:prstGeom>
          <a:solidFill>
            <a:srgbClr val="92D050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9" name="矩形 128"/>
          <p:cNvSpPr/>
          <p:nvPr>
            <p:custDataLst>
              <p:tags r:id="rId89"/>
            </p:custDataLst>
          </p:nvPr>
        </p:nvSpPr>
        <p:spPr>
          <a:xfrm>
            <a:off x="10840085" y="2806700"/>
            <a:ext cx="342265" cy="220345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vertOverflow="overflow" horzOverflow="overflow" vert="horz" wrap="square" numCol="1" spcCol="0" rtlCol="0" fromWordArt="0" anchor="ctr" anchorCtr="0" forceAA="0" compatLnSpc="1">
            <a:noAutofit/>
          </a:bodyPr>
          <a:lstStyle/>
          <a:p>
            <a:pPr lvl="0" algn="ctr">
              <a:buClrTx/>
              <a:buSzTx/>
              <a:buFontTx/>
            </a:pPr>
            <a:endParaRPr lang="zh-CN" altLang="en-US">
              <a:sym typeface="+mn-ea"/>
            </a:endParaRPr>
          </a:p>
        </p:txBody>
      </p:sp>
      <p:sp>
        <p:nvSpPr>
          <p:cNvPr id="130" name="矩形 129"/>
          <p:cNvSpPr/>
          <p:nvPr>
            <p:custDataLst>
              <p:tags r:id="rId90"/>
            </p:custDataLst>
          </p:nvPr>
        </p:nvSpPr>
        <p:spPr>
          <a:xfrm>
            <a:off x="10840085" y="3143885"/>
            <a:ext cx="342265" cy="220345"/>
          </a:xfrm>
          <a:prstGeom prst="rect">
            <a:avLst/>
          </a:prstGeom>
          <a:solidFill>
            <a:schemeClr val="bg1"/>
          </a:solidFill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vertOverflow="overflow" horzOverflow="overflow" vert="horz" wrap="square" numCol="1" spcCol="0" rtlCol="0" fromWordArt="0" anchor="ctr" anchorCtr="0" forceAA="0" compatLnSpc="1">
            <a:noAutofit/>
          </a:bodyPr>
          <a:lstStyle/>
          <a:p>
            <a:pPr lvl="0" algn="ctr">
              <a:buClrTx/>
              <a:buSzTx/>
              <a:buFontTx/>
            </a:pPr>
            <a:endParaRPr lang="zh-CN" altLang="en-US">
              <a:sym typeface="+mn-ea"/>
            </a:endParaRPr>
          </a:p>
        </p:txBody>
      </p:sp>
      <p:sp>
        <p:nvSpPr>
          <p:cNvPr id="131" name="文本框 130"/>
          <p:cNvSpPr txBox="1"/>
          <p:nvPr>
            <p:custDataLst>
              <p:tags r:id="rId91"/>
            </p:custDataLst>
          </p:nvPr>
        </p:nvSpPr>
        <p:spPr>
          <a:xfrm>
            <a:off x="11182350" y="2439035"/>
            <a:ext cx="779145" cy="275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zh-CN" altLang="en-US" sz="1200" b="1">
                <a:solidFill>
                  <a:srgbClr val="00B050"/>
                </a:solidFill>
              </a:rPr>
              <a:t>已选定</a:t>
            </a:r>
          </a:p>
        </p:txBody>
      </p:sp>
      <p:sp>
        <p:nvSpPr>
          <p:cNvPr id="132" name="文本框 131"/>
          <p:cNvSpPr txBox="1"/>
          <p:nvPr>
            <p:custDataLst>
              <p:tags r:id="rId92"/>
            </p:custDataLst>
          </p:nvPr>
        </p:nvSpPr>
        <p:spPr>
          <a:xfrm>
            <a:off x="11182350" y="2764790"/>
            <a:ext cx="779145" cy="275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zh-CN" altLang="en-US" sz="1200" b="1">
                <a:solidFill>
                  <a:schemeClr val="tx2">
                    <a:lumMod val="50000"/>
                    <a:lumOff val="50000"/>
                  </a:schemeClr>
                </a:solidFill>
              </a:rPr>
              <a:t>选定中</a:t>
            </a:r>
          </a:p>
        </p:txBody>
      </p:sp>
      <p:sp>
        <p:nvSpPr>
          <p:cNvPr id="133" name="文本框 132"/>
          <p:cNvSpPr txBox="1"/>
          <p:nvPr>
            <p:custDataLst>
              <p:tags r:id="rId93"/>
            </p:custDataLst>
          </p:nvPr>
        </p:nvSpPr>
        <p:spPr>
          <a:xfrm>
            <a:off x="11182350" y="3090545"/>
            <a:ext cx="779145" cy="275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zh-CN" altLang="en-US" sz="1200" b="1">
                <a:solidFill>
                  <a:schemeClr val="tx1">
                    <a:lumMod val="85000"/>
                    <a:lumOff val="15000"/>
                  </a:schemeClr>
                </a:solidFill>
              </a:rPr>
              <a:t>待选</a:t>
            </a:r>
          </a:p>
        </p:txBody>
      </p:sp>
      <p:sp>
        <p:nvSpPr>
          <p:cNvPr id="134" name="文本框 133"/>
          <p:cNvSpPr txBox="1"/>
          <p:nvPr/>
        </p:nvSpPr>
        <p:spPr>
          <a:xfrm>
            <a:off x="1462405" y="6503670"/>
            <a:ext cx="4759325" cy="275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200">
                <a:solidFill>
                  <a:srgbClr val="C00000"/>
                </a:solidFill>
              </a:rPr>
              <a:t>*</a:t>
            </a:r>
            <a:r>
              <a:rPr lang="zh-CN" altLang="en-US" sz="1200">
                <a:solidFill>
                  <a:srgbClr val="C00000"/>
                </a:solidFill>
              </a:rPr>
              <a:t>更新至</a:t>
            </a:r>
            <a:r>
              <a:rPr lang="en-US" altLang="zh-CN" sz="1200">
                <a:solidFill>
                  <a:srgbClr val="C00000"/>
                </a:solidFill>
              </a:rPr>
              <a:t>2023</a:t>
            </a:r>
            <a:r>
              <a:rPr lang="zh-CN" altLang="en-US" sz="1200">
                <a:solidFill>
                  <a:srgbClr val="C00000"/>
                </a:solidFill>
              </a:rPr>
              <a:t>年</a:t>
            </a:r>
            <a:r>
              <a:rPr lang="en-US" altLang="zh-CN" sz="1200">
                <a:solidFill>
                  <a:srgbClr val="C00000"/>
                </a:solidFill>
              </a:rPr>
              <a:t>10</a:t>
            </a:r>
            <a:r>
              <a:rPr lang="zh-CN" altLang="en-US" sz="1200">
                <a:solidFill>
                  <a:srgbClr val="C00000"/>
                </a:solidFill>
              </a:rPr>
              <a:t>月</a:t>
            </a:r>
            <a:r>
              <a:rPr lang="en-US" altLang="zh-CN" sz="1200">
                <a:solidFill>
                  <a:srgbClr val="C00000"/>
                </a:solidFill>
              </a:rPr>
              <a:t>17</a:t>
            </a:r>
            <a:r>
              <a:rPr lang="zh-CN" altLang="en-US" sz="1200">
                <a:solidFill>
                  <a:srgbClr val="C00000"/>
                </a:solidFill>
              </a:rPr>
              <a:t>日，一切以大会实际落地为准。</a:t>
            </a:r>
          </a:p>
        </p:txBody>
      </p:sp>
      <p:sp>
        <p:nvSpPr>
          <p:cNvPr id="143" name="矩形 142"/>
          <p:cNvSpPr/>
          <p:nvPr>
            <p:custDataLst>
              <p:tags r:id="rId94"/>
            </p:custDataLst>
          </p:nvPr>
        </p:nvSpPr>
        <p:spPr>
          <a:xfrm>
            <a:off x="10840085" y="3453130"/>
            <a:ext cx="342265" cy="22034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  <a:prstDash val="dash"/>
          </a:ln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vertOverflow="overflow" horzOverflow="overflow" vert="horz" wrap="square" numCol="1" spcCol="0" rtlCol="0" fromWordArt="0" anchor="ctr" anchorCtr="0" forceAA="0" compatLnSpc="1">
            <a:noAutofit/>
          </a:bodyPr>
          <a:lstStyle/>
          <a:p>
            <a:pPr lvl="0" algn="ctr">
              <a:buClrTx/>
              <a:buSzTx/>
              <a:buFontTx/>
            </a:pPr>
            <a:endParaRPr lang="zh-CN" altLang="en-US">
              <a:sym typeface="+mn-ea"/>
            </a:endParaRPr>
          </a:p>
        </p:txBody>
      </p:sp>
      <p:sp>
        <p:nvSpPr>
          <p:cNvPr id="144" name="文本框 143"/>
          <p:cNvSpPr txBox="1"/>
          <p:nvPr>
            <p:custDataLst>
              <p:tags r:id="rId95"/>
            </p:custDataLst>
          </p:nvPr>
        </p:nvSpPr>
        <p:spPr>
          <a:xfrm>
            <a:off x="11182350" y="3416300"/>
            <a:ext cx="779145" cy="2755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zh-CN" altLang="en-US" sz="1200" b="1">
                <a:solidFill>
                  <a:schemeClr val="tx1">
                    <a:lumMod val="50000"/>
                    <a:lumOff val="50000"/>
                  </a:schemeClr>
                </a:solidFill>
              </a:rPr>
              <a:t>主通道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3111500" y="3159760"/>
            <a:ext cx="419100" cy="30460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>
                <a:solidFill>
                  <a:schemeClr val="tx1">
                    <a:lumMod val="75000"/>
                    <a:lumOff val="25000"/>
                  </a:schemeClr>
                </a:solidFill>
              </a:rPr>
              <a:t>新引擎</a:t>
            </a:r>
          </a:p>
          <a:p>
            <a:pPr algn="ctr"/>
            <a:endParaRPr lang="zh-CN" altLang="en-US" sz="160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/>
            <a:r>
              <a:rPr lang="zh-CN" altLang="en-US" sz="1600">
                <a:solidFill>
                  <a:schemeClr val="tx1">
                    <a:lumMod val="75000"/>
                    <a:lumOff val="25000"/>
                  </a:schemeClr>
                </a:solidFill>
              </a:rPr>
              <a:t>创新数字制造展区</a:t>
            </a:r>
          </a:p>
        </p:txBody>
      </p:sp>
      <p:sp>
        <p:nvSpPr>
          <p:cNvPr id="98" name="文本框 97"/>
          <p:cNvSpPr txBox="1"/>
          <p:nvPr>
            <p:custDataLst>
              <p:tags r:id="rId96"/>
            </p:custDataLst>
          </p:nvPr>
        </p:nvSpPr>
        <p:spPr>
          <a:xfrm>
            <a:off x="5554345" y="3204845"/>
            <a:ext cx="419100" cy="30460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>
                <a:solidFill>
                  <a:schemeClr val="tx1">
                    <a:lumMod val="75000"/>
                    <a:lumOff val="25000"/>
                  </a:schemeClr>
                </a:solidFill>
              </a:rPr>
              <a:t>新趋势</a:t>
            </a:r>
          </a:p>
          <a:p>
            <a:pPr algn="ctr"/>
            <a:endParaRPr lang="zh-CN" altLang="en-US" sz="160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/>
            <a:r>
              <a:rPr lang="zh-CN" altLang="en-US" sz="1600">
                <a:solidFill>
                  <a:schemeClr val="tx1">
                    <a:lumMod val="75000"/>
                    <a:lumOff val="25000"/>
                  </a:schemeClr>
                </a:solidFill>
              </a:rPr>
              <a:t>科技消费服务展区</a:t>
            </a:r>
          </a:p>
        </p:txBody>
      </p:sp>
      <p:sp>
        <p:nvSpPr>
          <p:cNvPr id="100" name="文本框 99"/>
          <p:cNvSpPr txBox="1"/>
          <p:nvPr>
            <p:custDataLst>
              <p:tags r:id="rId97"/>
            </p:custDataLst>
          </p:nvPr>
        </p:nvSpPr>
        <p:spPr>
          <a:xfrm>
            <a:off x="8769985" y="2901315"/>
            <a:ext cx="419100" cy="3538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00">
                <a:solidFill>
                  <a:schemeClr val="tx1">
                    <a:lumMod val="75000"/>
                    <a:lumOff val="25000"/>
                  </a:schemeClr>
                </a:solidFill>
              </a:rPr>
              <a:t>新探索</a:t>
            </a:r>
          </a:p>
          <a:p>
            <a:pPr algn="ctr"/>
            <a:endParaRPr lang="zh-CN" altLang="en-US" sz="160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/>
            <a:r>
              <a:rPr lang="zh-CN" altLang="en-US" sz="1600">
                <a:solidFill>
                  <a:schemeClr val="tx1">
                    <a:lumMod val="75000"/>
                    <a:lumOff val="25000"/>
                  </a:schemeClr>
                </a:solidFill>
              </a:rPr>
              <a:t>生物科技及大健康展区</a:t>
            </a:r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0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0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0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0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0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0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0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0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0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081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081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8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8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8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8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9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9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9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9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9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9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9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9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9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9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heme/theme1.xml><?xml version="1.0" encoding="utf-8"?>
<a:theme xmlns:a="http://schemas.openxmlformats.org/drawingml/2006/main" name="WPS">
  <a:themeElements>
    <a:clrScheme name="WPS">
      <a:dk1>
        <a:sysClr val="windowText" lastClr="000000"/>
      </a:dk1>
      <a:lt1>
        <a:sysClr val="window" lastClr="C7EDCC"/>
      </a:lt1>
      <a:dk2>
        <a:srgbClr val="0F1423"/>
      </a:dk2>
      <a:lt2>
        <a:srgbClr val="FFFFFF"/>
      </a:lt2>
      <a:accent1>
        <a:srgbClr val="4874CB"/>
      </a:accent1>
      <a:accent2>
        <a:srgbClr val="EE822F"/>
      </a:accent2>
      <a:accent3>
        <a:srgbClr val="F2BA02"/>
      </a:accent3>
      <a:accent4>
        <a:srgbClr val="75BD42"/>
      </a:accent4>
      <a:accent5>
        <a:srgbClr val="30C0B4"/>
      </a:accent5>
      <a:accent6>
        <a:srgbClr val="E54C5E"/>
      </a:accent6>
      <a:hlink>
        <a:srgbClr val="0026E5"/>
      </a:hlink>
      <a:folHlink>
        <a:srgbClr val="7E1FAD"/>
      </a:folHlink>
    </a:clrScheme>
    <a:fontScheme name="WPS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WPS">
      <a:fillStyleLst>
        <a:solidFill>
          <a:schemeClr val="phClr"/>
        </a:solidFill>
        <a:gradFill>
          <a:gsLst>
            <a:gs pos="0">
              <a:schemeClr val="phClr">
                <a:lumOff val="17500"/>
              </a:schemeClr>
            </a:gs>
            <a:gs pos="100000">
              <a:schemeClr val="phClr"/>
            </a:gs>
          </a:gsLst>
          <a:lin ang="2700000" scaled="0"/>
        </a:gradFill>
        <a:gradFill>
          <a:gsLst>
            <a:gs pos="0">
              <a:schemeClr val="phClr">
                <a:hueOff val="-2520000"/>
              </a:schemeClr>
            </a:gs>
            <a:gs pos="100000">
              <a:schemeClr val="phClr"/>
            </a:gs>
          </a:gsLst>
          <a:lin ang="27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gradFill>
            <a:gsLst>
              <a:gs pos="0">
                <a:schemeClr val="phClr">
                  <a:hueOff val="-4200000"/>
                </a:schemeClr>
              </a:gs>
              <a:gs pos="100000">
                <a:schemeClr val="phClr"/>
              </a:gs>
            </a:gsLst>
            <a:lin ang="2700000" scaled="1"/>
          </a:gradFill>
          <a:prstDash val="solid"/>
          <a:miter lim="800000"/>
        </a:ln>
      </a:lnStyleLst>
      <a:effectStyleLst>
        <a:effectStyle>
          <a:effectLst>
            <a:outerShdw blurRad="101600" dist="50800" dir="5400000" algn="ctr" rotWithShape="0">
              <a:schemeClr val="phClr">
                <a:alpha val="60000"/>
              </a:schemeClr>
            </a:outerShdw>
          </a:effectLst>
        </a:effectStyle>
        <a:effectStyle>
          <a:effectLst>
            <a:reflection stA="50000" endA="300" endPos="40000" dist="25400" dir="5400000" sy="-100000" algn="bl" rotWithShape="0"/>
          </a:effectLst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C7EDCC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212</Words>
  <Application>Microsoft Office PowerPoint</Application>
  <PresentationFormat>自定义</PresentationFormat>
  <Paragraphs>110</Paragraphs>
  <Slides>1</Slides>
  <Notes>1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WPS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空白演示</dc:title>
  <dc:creator/>
  <cp:lastModifiedBy>未定义</cp:lastModifiedBy>
  <cp:revision>159</cp:revision>
  <cp:lastPrinted>2023-10-30T09:06:21Z</cp:lastPrinted>
  <dcterms:created xsi:type="dcterms:W3CDTF">2023-10-23T03:46:40Z</dcterms:created>
  <dcterms:modified xsi:type="dcterms:W3CDTF">2023-10-30T09:06:21Z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2052-11.8.2.10386</vt:lpwstr>
  </property>
  <property fmtid="{D5CDD505-2E9C-101B-9397-08002B2CF9AE}" pid="3" name="ICV">
    <vt:lpwstr>7A3340B4B2BE4341A4512A9949CC6A2B_11</vt:lpwstr>
  </property>
</Properties>
</file>